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36" r:id="rId3"/>
    <p:sldId id="337" r:id="rId5"/>
    <p:sldId id="346" r:id="rId6"/>
    <p:sldId id="351" r:id="rId7"/>
    <p:sldId id="352" r:id="rId8"/>
  </p:sldIdLst>
  <p:sldSz cx="9144000" cy="5144135" type="screen16x9"/>
  <p:notesSz cx="6858000" cy="9144000"/>
  <p:embeddedFontLst>
    <p:embeddedFont>
      <p:font typeface="方正兰亭粗黑_GBK" panose="02000000000000000000" charset="-122"/>
      <p:regular r:id="rId12"/>
    </p:embeddedFont>
    <p:embeddedFont>
      <p:font typeface="方正兰亭黑_GBK" panose="02000000000000000000" charset="-122"/>
      <p:regular r:id="rId13"/>
    </p:embeddedFont>
    <p:embeddedFont>
      <p:font typeface="Lato Heavy" panose="020F0502020204030203" pitchFamily="34" charset="0"/>
      <p:bold r:id="rId14"/>
    </p:embeddedFont>
    <p:embeddedFont>
      <p:font typeface="Lato" panose="020F0502020204030203" pitchFamily="34" charset="0"/>
      <p:regular r:id="rId15"/>
      <p:bold r:id="rId16"/>
      <p:italic r:id="rId17"/>
      <p:boldItalic r:id="rId18"/>
    </p:embeddedFont>
    <p:embeddedFont>
      <p:font typeface="Calibri" panose="020F0502020204030204" charset="0"/>
      <p:regular r:id="rId19"/>
      <p:bold r:id="rId20"/>
      <p:italic r:id="rId21"/>
      <p:boldItalic r:id="rId22"/>
    </p:embeddedFont>
  </p:embeddedFont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1F21"/>
    <a:srgbClr val="A5300F"/>
    <a:srgbClr val="002C3B"/>
    <a:srgbClr val="002434"/>
    <a:srgbClr val="00AD7C"/>
    <a:srgbClr val="61B390"/>
    <a:srgbClr val="242428"/>
    <a:srgbClr val="01352C"/>
    <a:srgbClr val="00B0F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16" y="744"/>
      </p:cViewPr>
      <p:guideLst>
        <p:guide orient="horz" pos="1632"/>
        <p:guide orient="horz" pos="1227"/>
        <p:guide orient="horz" pos="2528"/>
        <p:guide pos="2816"/>
        <p:guide pos="3650"/>
        <p:guide pos="2156"/>
      </p:guideLst>
    </p:cSldViewPr>
  </p:slideViewPr>
  <p:notesTextViewPr>
    <p:cViewPr>
      <p:scale>
        <a:sx n="100" d="100"/>
        <a:sy n="100" d="100"/>
      </p:scale>
      <p:origin x="0" y="0"/>
    </p:cViewPr>
  </p:notesTextViewPr>
  <p:sorterViewPr>
    <p:cViewPr>
      <p:scale>
        <a:sx n="20" d="100"/>
        <a:sy n="2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font" Target="fonts/font11.fntdata"/><Relationship Id="rId21" Type="http://schemas.openxmlformats.org/officeDocument/2006/relationships/font" Target="fonts/font10.fntdata"/><Relationship Id="rId20" Type="http://schemas.openxmlformats.org/officeDocument/2006/relationships/font" Target="fonts/font9.fntdata"/><Relationship Id="rId2" Type="http://schemas.openxmlformats.org/officeDocument/2006/relationships/theme" Target="theme/theme1.xml"/><Relationship Id="rId19" Type="http://schemas.openxmlformats.org/officeDocument/2006/relationships/font" Target="fonts/font8.fntdata"/><Relationship Id="rId18" Type="http://schemas.openxmlformats.org/officeDocument/2006/relationships/font" Target="fonts/font7.fntdata"/><Relationship Id="rId17" Type="http://schemas.openxmlformats.org/officeDocument/2006/relationships/font" Target="fonts/font6.fntdata"/><Relationship Id="rId16" Type="http://schemas.openxmlformats.org/officeDocument/2006/relationships/font" Target="fonts/font5.fntdata"/><Relationship Id="rId15" Type="http://schemas.openxmlformats.org/officeDocument/2006/relationships/font" Target="fonts/font4.fntdata"/><Relationship Id="rId14" Type="http://schemas.openxmlformats.org/officeDocument/2006/relationships/font" Target="fonts/font3.fntdata"/><Relationship Id="rId13" Type="http://schemas.openxmlformats.org/officeDocument/2006/relationships/font" Target="fonts/font2.fntdata"/><Relationship Id="rId12" Type="http://schemas.openxmlformats.org/officeDocument/2006/relationships/font" Target="fonts/font1.fntdata"/><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5AD738-BC58-422D-9CB5-230D98E1A7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EB85C5-1ADC-43AA-9DF2-BA30A261534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18" y="1598173"/>
            <a:ext cx="7772603" cy="1102763"/>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36" y="2915295"/>
            <a:ext cx="6400967" cy="1314741"/>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573" y="206024"/>
            <a:ext cx="2057454" cy="438961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12" y="206024"/>
            <a:ext cx="6019957" cy="438961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954037" y="694421"/>
            <a:ext cx="3860901" cy="3755797"/>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994437" y="1579452"/>
            <a:ext cx="1611068" cy="1637310"/>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
        <p:nvSpPr>
          <p:cNvPr id="12" name="Picture Placeholder 11"/>
          <p:cNvSpPr>
            <a:spLocks noGrp="1"/>
          </p:cNvSpPr>
          <p:nvPr>
            <p:ph type="pic" sz="quarter" idx="11"/>
          </p:nvPr>
        </p:nvSpPr>
        <p:spPr>
          <a:xfrm>
            <a:off x="2844610" y="1579452"/>
            <a:ext cx="1611068" cy="1637310"/>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
        <p:nvSpPr>
          <p:cNvPr id="13" name="Picture Placeholder 12"/>
          <p:cNvSpPr>
            <a:spLocks noGrp="1"/>
          </p:cNvSpPr>
          <p:nvPr>
            <p:ph type="pic" sz="quarter" idx="12"/>
          </p:nvPr>
        </p:nvSpPr>
        <p:spPr>
          <a:xfrm>
            <a:off x="4694783" y="1579452"/>
            <a:ext cx="1611068" cy="1637310"/>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
        <p:nvSpPr>
          <p:cNvPr id="14" name="Picture Placeholder 13"/>
          <p:cNvSpPr>
            <a:spLocks noGrp="1"/>
          </p:cNvSpPr>
          <p:nvPr>
            <p:ph type="pic" sz="quarter" idx="13"/>
          </p:nvPr>
        </p:nvSpPr>
        <p:spPr>
          <a:xfrm>
            <a:off x="6544956" y="1579452"/>
            <a:ext cx="1611068" cy="1637310"/>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7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30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646544" y="535378"/>
            <a:ext cx="2620605" cy="4609261"/>
          </a:xfrm>
          <a:custGeom>
            <a:avLst/>
            <a:gdLst>
              <a:gd name="connsiteX0" fmla="*/ 0 w 3494049"/>
              <a:gd name="connsiteY0" fmla="*/ 0 h 6144321"/>
              <a:gd name="connsiteX1" fmla="*/ 3494049 w 3494049"/>
              <a:gd name="connsiteY1" fmla="*/ 0 h 6144321"/>
              <a:gd name="connsiteX2" fmla="*/ 3494049 w 3494049"/>
              <a:gd name="connsiteY2" fmla="*/ 6144321 h 6144321"/>
              <a:gd name="connsiteX3" fmla="*/ 0 w 3494049"/>
              <a:gd name="connsiteY3" fmla="*/ 6144321 h 6144321"/>
            </a:gdLst>
            <a:ahLst/>
            <a:cxnLst>
              <a:cxn ang="0">
                <a:pos x="connsiteX0" y="connsiteY0"/>
              </a:cxn>
              <a:cxn ang="0">
                <a:pos x="connsiteX1" y="connsiteY1"/>
              </a:cxn>
              <a:cxn ang="0">
                <a:pos x="connsiteX2" y="connsiteY2"/>
              </a:cxn>
              <a:cxn ang="0">
                <a:pos x="connsiteX3" y="connsiteY3"/>
              </a:cxn>
            </a:cxnLst>
            <a:rect l="l" t="t" r="r" b="b"/>
            <a:pathLst>
              <a:path w="3494049" h="6144321">
                <a:moveTo>
                  <a:pt x="0" y="0"/>
                </a:moveTo>
                <a:lnTo>
                  <a:pt x="3494049" y="0"/>
                </a:lnTo>
                <a:lnTo>
                  <a:pt x="3494049" y="6144321"/>
                </a:lnTo>
                <a:lnTo>
                  <a:pt x="0" y="6144321"/>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
        <p:nvSpPr>
          <p:cNvPr id="12" name="Picture Placeholder 11"/>
          <p:cNvSpPr>
            <a:spLocks noGrp="1"/>
          </p:cNvSpPr>
          <p:nvPr>
            <p:ph type="pic" sz="quarter" idx="11"/>
          </p:nvPr>
        </p:nvSpPr>
        <p:spPr>
          <a:xfrm>
            <a:off x="6523634" y="535378"/>
            <a:ext cx="2620605" cy="4609261"/>
          </a:xfrm>
          <a:custGeom>
            <a:avLst/>
            <a:gdLst>
              <a:gd name="connsiteX0" fmla="*/ 0 w 3494049"/>
              <a:gd name="connsiteY0" fmla="*/ 0 h 6144321"/>
              <a:gd name="connsiteX1" fmla="*/ 3494049 w 3494049"/>
              <a:gd name="connsiteY1" fmla="*/ 0 h 6144321"/>
              <a:gd name="connsiteX2" fmla="*/ 3494049 w 3494049"/>
              <a:gd name="connsiteY2" fmla="*/ 6144321 h 6144321"/>
              <a:gd name="connsiteX3" fmla="*/ 0 w 3494049"/>
              <a:gd name="connsiteY3" fmla="*/ 6144321 h 6144321"/>
            </a:gdLst>
            <a:ahLst/>
            <a:cxnLst>
              <a:cxn ang="0">
                <a:pos x="connsiteX0" y="connsiteY0"/>
              </a:cxn>
              <a:cxn ang="0">
                <a:pos x="connsiteX1" y="connsiteY1"/>
              </a:cxn>
              <a:cxn ang="0">
                <a:pos x="connsiteX2" y="connsiteY2"/>
              </a:cxn>
              <a:cxn ang="0">
                <a:pos x="connsiteX3" y="connsiteY3"/>
              </a:cxn>
            </a:cxnLst>
            <a:rect l="l" t="t" r="r" b="b"/>
            <a:pathLst>
              <a:path w="3494049" h="6144321">
                <a:moveTo>
                  <a:pt x="0" y="0"/>
                </a:moveTo>
                <a:lnTo>
                  <a:pt x="3494049" y="0"/>
                </a:lnTo>
                <a:lnTo>
                  <a:pt x="3494049" y="6144321"/>
                </a:lnTo>
                <a:lnTo>
                  <a:pt x="0" y="6144321"/>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4572118" y="-1"/>
            <a:ext cx="4572120" cy="2572319"/>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
        <p:nvSpPr>
          <p:cNvPr id="7" name="Picture Placeholder 12"/>
          <p:cNvSpPr>
            <a:spLocks noGrp="1"/>
          </p:cNvSpPr>
          <p:nvPr>
            <p:ph type="pic" sz="quarter" idx="11"/>
          </p:nvPr>
        </p:nvSpPr>
        <p:spPr>
          <a:xfrm>
            <a:off x="0" y="2572319"/>
            <a:ext cx="4572120" cy="2572319"/>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a:lvl1pPr>
          </a:lstStyle>
          <a:p>
            <a:pPr marL="0" lvl="0" indent="0">
              <a:buNone/>
            </a:pPr>
            <a:endParaRPr 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7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
        <p:nvSpPr>
          <p:cNvPr id="3" name="Freeform: Shape 2"/>
          <p:cNvSpPr/>
          <p:nvPr userDrawn="1"/>
        </p:nvSpPr>
        <p:spPr>
          <a:xfrm>
            <a:off x="5358041" y="-4296"/>
            <a:ext cx="3783839" cy="5144638"/>
          </a:xfrm>
          <a:custGeom>
            <a:avLst/>
            <a:gdLst>
              <a:gd name="connsiteX0" fmla="*/ 1581150 w 4514850"/>
              <a:gd name="connsiteY0" fmla="*/ 0 h 6858000"/>
              <a:gd name="connsiteX1" fmla="*/ 4514850 w 4514850"/>
              <a:gd name="connsiteY1" fmla="*/ 0 h 6858000"/>
              <a:gd name="connsiteX2" fmla="*/ 4514850 w 4514850"/>
              <a:gd name="connsiteY2" fmla="*/ 6858000 h 6858000"/>
              <a:gd name="connsiteX3" fmla="*/ 1581150 w 4514850"/>
              <a:gd name="connsiteY3" fmla="*/ 6858000 h 6858000"/>
              <a:gd name="connsiteX4" fmla="*/ 0 w 451485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4850" h="6858000">
                <a:moveTo>
                  <a:pt x="1581150" y="0"/>
                </a:moveTo>
                <a:lnTo>
                  <a:pt x="4514850" y="0"/>
                </a:lnTo>
                <a:lnTo>
                  <a:pt x="4514850" y="6858000"/>
                </a:lnTo>
                <a:lnTo>
                  <a:pt x="1581150" y="6858000"/>
                </a:lnTo>
                <a:lnTo>
                  <a:pt x="0" y="685800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Oval 3"/>
          <p:cNvSpPr/>
          <p:nvPr userDrawn="1"/>
        </p:nvSpPr>
        <p:spPr>
          <a:xfrm>
            <a:off x="4809599" y="794305"/>
            <a:ext cx="3155274" cy="3155890"/>
          </a:xfrm>
          <a:prstGeom prst="ellipse">
            <a:avLst/>
          </a:prstGeom>
          <a:solidFill>
            <a:srgbClr val="F8F8F8"/>
          </a:solidFill>
          <a:ln>
            <a:noFill/>
          </a:ln>
          <a:effectLst>
            <a:outerShdw blurRad="1270000" dist="444500" dir="8100000" sx="95000" sy="95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Picture Placeholder 6"/>
          <p:cNvSpPr>
            <a:spLocks noGrp="1"/>
          </p:cNvSpPr>
          <p:nvPr>
            <p:ph type="pic" sz="quarter" idx="10"/>
          </p:nvPr>
        </p:nvSpPr>
        <p:spPr>
          <a:xfrm>
            <a:off x="4901298" y="886021"/>
            <a:ext cx="2971877" cy="2972458"/>
          </a:xfrm>
          <a:custGeom>
            <a:avLst/>
            <a:gdLst>
              <a:gd name="connsiteX0" fmla="*/ 1981200 w 3962400"/>
              <a:gd name="connsiteY0" fmla="*/ 0 h 3962400"/>
              <a:gd name="connsiteX1" fmla="*/ 3962400 w 3962400"/>
              <a:gd name="connsiteY1" fmla="*/ 1981200 h 3962400"/>
              <a:gd name="connsiteX2" fmla="*/ 1981200 w 3962400"/>
              <a:gd name="connsiteY2" fmla="*/ 3962400 h 3962400"/>
              <a:gd name="connsiteX3" fmla="*/ 0 w 3962400"/>
              <a:gd name="connsiteY3" fmla="*/ 1981200 h 3962400"/>
              <a:gd name="connsiteX4" fmla="*/ 1981200 w 3962400"/>
              <a:gd name="connsiteY4" fmla="*/ 0 h 39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0" h="3962400">
                <a:moveTo>
                  <a:pt x="1981200" y="0"/>
                </a:moveTo>
                <a:cubicBezTo>
                  <a:pt x="3075387" y="0"/>
                  <a:pt x="3962400" y="887013"/>
                  <a:pt x="3962400" y="1981200"/>
                </a:cubicBezTo>
                <a:cubicBezTo>
                  <a:pt x="3962400" y="3075387"/>
                  <a:pt x="3075387" y="3962400"/>
                  <a:pt x="1981200" y="3962400"/>
                </a:cubicBezTo>
                <a:cubicBezTo>
                  <a:pt x="887013" y="3962400"/>
                  <a:pt x="0" y="3075387"/>
                  <a:pt x="0" y="1981200"/>
                </a:cubicBezTo>
                <a:cubicBezTo>
                  <a:pt x="0" y="887013"/>
                  <a:pt x="887013" y="0"/>
                  <a:pt x="1981200" y="0"/>
                </a:cubicBez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42908"/>
            <a:ext cx="9144239" cy="4187163"/>
          </a:xfrm>
          <a:custGeom>
            <a:avLst/>
            <a:gdLst>
              <a:gd name="connsiteX0" fmla="*/ 161193 w 12192000"/>
              <a:gd name="connsiteY0" fmla="*/ 0 h 5581649"/>
              <a:gd name="connsiteX1" fmla="*/ 12030807 w 12192000"/>
              <a:gd name="connsiteY1" fmla="*/ 1169127 h 5581649"/>
              <a:gd name="connsiteX2" fmla="*/ 12192000 w 12192000"/>
              <a:gd name="connsiteY2" fmla="*/ 1167765 h 5581649"/>
              <a:gd name="connsiteX3" fmla="*/ 12192000 w 12192000"/>
              <a:gd name="connsiteY3" fmla="*/ 3459842 h 5581649"/>
              <a:gd name="connsiteX4" fmla="*/ 12192000 w 12192000"/>
              <a:gd name="connsiteY4" fmla="*/ 4816329 h 5581649"/>
              <a:gd name="connsiteX5" fmla="*/ 12192000 w 12192000"/>
              <a:gd name="connsiteY5" fmla="*/ 5288395 h 5581649"/>
              <a:gd name="connsiteX6" fmla="*/ 0 w 12192000"/>
              <a:gd name="connsiteY6" fmla="*/ 5288395 h 5581649"/>
              <a:gd name="connsiteX7" fmla="*/ 0 w 12192000"/>
              <a:gd name="connsiteY7" fmla="*/ 3649925 h 5581649"/>
              <a:gd name="connsiteX8" fmla="*/ 0 w 12192000"/>
              <a:gd name="connsiteY8" fmla="*/ 3459842 h 5581649"/>
              <a:gd name="connsiteX9" fmla="*/ 0 w 12192000"/>
              <a:gd name="connsiteY9" fmla="*/ 1361 h 558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5581649">
                <a:moveTo>
                  <a:pt x="161193" y="0"/>
                </a:moveTo>
                <a:cubicBezTo>
                  <a:pt x="4117731" y="28951"/>
                  <a:pt x="8074270" y="1140176"/>
                  <a:pt x="12030807" y="1169127"/>
                </a:cubicBezTo>
                <a:lnTo>
                  <a:pt x="12192000" y="1167765"/>
                </a:lnTo>
                <a:lnTo>
                  <a:pt x="12192000" y="3459842"/>
                </a:lnTo>
                <a:lnTo>
                  <a:pt x="12192000" y="4816329"/>
                </a:lnTo>
                <a:lnTo>
                  <a:pt x="12192000" y="5288395"/>
                </a:lnTo>
                <a:cubicBezTo>
                  <a:pt x="8128000" y="6304259"/>
                  <a:pt x="4064000" y="4272532"/>
                  <a:pt x="0" y="5288395"/>
                </a:cubicBezTo>
                <a:lnTo>
                  <a:pt x="0" y="3649925"/>
                </a:lnTo>
                <a:lnTo>
                  <a:pt x="0" y="3459842"/>
                </a:lnTo>
                <a:lnTo>
                  <a:pt x="0" y="1361"/>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3" name="Freeform: Shape 2"/>
          <p:cNvSpPr/>
          <p:nvPr userDrawn="1"/>
        </p:nvSpPr>
        <p:spPr>
          <a:xfrm>
            <a:off x="1" y="-132766"/>
            <a:ext cx="9144238" cy="3219518"/>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gradFill>
            <a:gsLst>
              <a:gs pos="0">
                <a:schemeClr val="accent1"/>
              </a:gs>
              <a:gs pos="95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0823" y="867581"/>
            <a:ext cx="6899463" cy="3860827"/>
          </a:xfrm>
          <a:prstGeom prst="rect">
            <a:avLst/>
          </a:prstGeom>
        </p:spPr>
      </p:pic>
      <p:sp>
        <p:nvSpPr>
          <p:cNvPr id="8" name="Picture Placeholder 7"/>
          <p:cNvSpPr>
            <a:spLocks noGrp="1"/>
          </p:cNvSpPr>
          <p:nvPr>
            <p:ph type="pic" sz="quarter" idx="10"/>
          </p:nvPr>
        </p:nvSpPr>
        <p:spPr>
          <a:xfrm>
            <a:off x="3697701" y="1058193"/>
            <a:ext cx="4351306" cy="2721004"/>
          </a:xfrm>
          <a:custGeom>
            <a:avLst/>
            <a:gdLst>
              <a:gd name="connsiteX0" fmla="*/ 0 w 5778698"/>
              <a:gd name="connsiteY0" fmla="*/ 0 h 3627202"/>
              <a:gd name="connsiteX1" fmla="*/ 5778698 w 5778698"/>
              <a:gd name="connsiteY1" fmla="*/ 0 h 3627202"/>
              <a:gd name="connsiteX2" fmla="*/ 5778698 w 5778698"/>
              <a:gd name="connsiteY2" fmla="*/ 3627202 h 3627202"/>
              <a:gd name="connsiteX3" fmla="*/ 0 w 5778698"/>
              <a:gd name="connsiteY3" fmla="*/ 3627202 h 3627202"/>
            </a:gdLst>
            <a:ahLst/>
            <a:cxnLst>
              <a:cxn ang="0">
                <a:pos x="connsiteX0" y="connsiteY0"/>
              </a:cxn>
              <a:cxn ang="0">
                <a:pos x="connsiteX1" y="connsiteY1"/>
              </a:cxn>
              <a:cxn ang="0">
                <a:pos x="connsiteX2" y="connsiteY2"/>
              </a:cxn>
              <a:cxn ang="0">
                <a:pos x="connsiteX3" y="connsiteY3"/>
              </a:cxn>
            </a:cxnLst>
            <a:rect l="l" t="t" r="r" b="b"/>
            <a:pathLst>
              <a:path w="5778698" h="3627202">
                <a:moveTo>
                  <a:pt x="0" y="0"/>
                </a:moveTo>
                <a:lnTo>
                  <a:pt x="5778698" y="0"/>
                </a:lnTo>
                <a:lnTo>
                  <a:pt x="5778698" y="3627202"/>
                </a:lnTo>
                <a:lnTo>
                  <a:pt x="0" y="362720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3" name="Freeform: Shape 2"/>
          <p:cNvSpPr/>
          <p:nvPr userDrawn="1"/>
        </p:nvSpPr>
        <p:spPr>
          <a:xfrm flipH="1">
            <a:off x="1" y="-132766"/>
            <a:ext cx="9144238" cy="3219518"/>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gradFill>
            <a:gsLst>
              <a:gs pos="0">
                <a:schemeClr val="accent1"/>
              </a:gs>
              <a:gs pos="95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4" name="Picture 3"/>
          <p:cNvPicPr>
            <a:picLocks noChangeAspect="1"/>
          </p:cNvPicPr>
          <p:nvPr userDrawn="1"/>
        </p:nvPicPr>
        <p:blipFill>
          <a:blip r:embed="rId2"/>
          <a:stretch>
            <a:fillRect/>
          </a:stretch>
        </p:blipFill>
        <p:spPr>
          <a:xfrm>
            <a:off x="3282521" y="353116"/>
            <a:ext cx="2397160" cy="4172875"/>
          </a:xfrm>
          <a:prstGeom prst="rect">
            <a:avLst/>
          </a:prstGeom>
        </p:spPr>
      </p:pic>
      <p:sp>
        <p:nvSpPr>
          <p:cNvPr id="13" name="Picture Placeholder 12"/>
          <p:cNvSpPr>
            <a:spLocks noGrp="1"/>
          </p:cNvSpPr>
          <p:nvPr>
            <p:ph type="pic" sz="quarter" idx="11"/>
          </p:nvPr>
        </p:nvSpPr>
        <p:spPr>
          <a:xfrm>
            <a:off x="2034197" y="1086799"/>
            <a:ext cx="1530139" cy="2705510"/>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a:outerShdw blurRad="381000" dist="63500" dir="8100000" algn="tr" rotWithShape="0">
              <a:schemeClr val="tx1">
                <a:lumMod val="75000"/>
                <a:lumOff val="25000"/>
                <a:alpha val="40000"/>
              </a:schemeClr>
            </a:outerShdw>
          </a:effectLst>
        </p:spPr>
        <p:txBody>
          <a:bodyPr wrap="square">
            <a:noAutofit/>
          </a:bodyPr>
          <a:lstStyle>
            <a:lvl1pPr>
              <a:defRPr lang="en-US" sz="1050" b="1" i="1" dirty="0"/>
            </a:lvl1pPr>
          </a:lstStyle>
          <a:p>
            <a:pPr marL="0" lvl="0" indent="0">
              <a:buNone/>
            </a:pPr>
            <a:endParaRPr lang="en-US" dirty="0"/>
          </a:p>
        </p:txBody>
      </p:sp>
      <p:sp>
        <p:nvSpPr>
          <p:cNvPr id="14" name="Picture Placeholder 13"/>
          <p:cNvSpPr>
            <a:spLocks noGrp="1"/>
          </p:cNvSpPr>
          <p:nvPr>
            <p:ph type="pic" sz="quarter" idx="12"/>
          </p:nvPr>
        </p:nvSpPr>
        <p:spPr>
          <a:xfrm>
            <a:off x="3725507" y="1086799"/>
            <a:ext cx="1530139" cy="2705510"/>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p:spPr>
        <p:txBody>
          <a:bodyPr wrap="square">
            <a:noAutofit/>
          </a:bodyPr>
          <a:lstStyle>
            <a:lvl1pPr>
              <a:defRPr lang="en-US" sz="1050" b="1" i="1" dirty="0"/>
            </a:lvl1pPr>
          </a:lstStyle>
          <a:p>
            <a:pPr marL="0" lvl="0" indent="0">
              <a:buNone/>
            </a:pPr>
            <a:endParaRPr lang="en-US" dirty="0"/>
          </a:p>
        </p:txBody>
      </p:sp>
      <p:sp>
        <p:nvSpPr>
          <p:cNvPr id="12" name="Picture Placeholder 11"/>
          <p:cNvSpPr>
            <a:spLocks noGrp="1"/>
          </p:cNvSpPr>
          <p:nvPr>
            <p:ph type="pic" sz="quarter" idx="10"/>
          </p:nvPr>
        </p:nvSpPr>
        <p:spPr>
          <a:xfrm>
            <a:off x="431571" y="1086799"/>
            <a:ext cx="1530139" cy="2705510"/>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a:outerShdw blurRad="381000" dist="63500" dir="8100000" algn="tr" rotWithShape="0">
              <a:schemeClr val="tx1">
                <a:lumMod val="75000"/>
                <a:lumOff val="25000"/>
                <a:alpha val="40000"/>
              </a:schemeClr>
            </a:outerShdw>
          </a:effectLst>
        </p:spPr>
        <p:txBody>
          <a:bodyPr wrap="square">
            <a:noAutofit/>
          </a:bodyPr>
          <a:lstStyle>
            <a:lvl1pPr>
              <a:defRPr lang="en-US" sz="105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2"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7" name="Freeform: Shape 6"/>
          <p:cNvSpPr/>
          <p:nvPr userDrawn="1"/>
        </p:nvSpPr>
        <p:spPr>
          <a:xfrm>
            <a:off x="3686271" y="1"/>
            <a:ext cx="5457968" cy="3285387"/>
          </a:xfrm>
          <a:custGeom>
            <a:avLst/>
            <a:gdLst>
              <a:gd name="connsiteX0" fmla="*/ 0 w 7208506"/>
              <a:gd name="connsiteY0" fmla="*/ 0 h 4338265"/>
              <a:gd name="connsiteX1" fmla="*/ 7208506 w 7208506"/>
              <a:gd name="connsiteY1" fmla="*/ 0 h 4338265"/>
              <a:gd name="connsiteX2" fmla="*/ 7208506 w 7208506"/>
              <a:gd name="connsiteY2" fmla="*/ 3736930 h 4338265"/>
              <a:gd name="connsiteX3" fmla="*/ 7182826 w 7208506"/>
              <a:gd name="connsiteY3" fmla="*/ 3751567 h 4338265"/>
              <a:gd name="connsiteX4" fmla="*/ 4858361 w 7208506"/>
              <a:gd name="connsiteY4" fmla="*/ 4338265 h 4338265"/>
              <a:gd name="connsiteX5" fmla="*/ 24497 w 7208506"/>
              <a:gd name="connsiteY5" fmla="*/ 192786 h 433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08506" h="4338265">
                <a:moveTo>
                  <a:pt x="0" y="0"/>
                </a:moveTo>
                <a:lnTo>
                  <a:pt x="7208506" y="0"/>
                </a:lnTo>
                <a:lnTo>
                  <a:pt x="7208506" y="3736930"/>
                </a:lnTo>
                <a:lnTo>
                  <a:pt x="7182826" y="3751567"/>
                </a:lnTo>
                <a:cubicBezTo>
                  <a:pt x="6491452" y="4125789"/>
                  <a:pt x="5699720" y="4338265"/>
                  <a:pt x="4858361" y="4338265"/>
                </a:cubicBezTo>
                <a:cubicBezTo>
                  <a:pt x="2410772" y="4338265"/>
                  <a:pt x="383162" y="2540117"/>
                  <a:pt x="24497" y="192786"/>
                </a:cubicBezTo>
                <a:close/>
              </a:path>
            </a:pathLst>
          </a:custGeom>
          <a:gradFill flip="none" rotWithShape="1">
            <a:gsLst>
              <a:gs pos="0">
                <a:schemeClr val="accent1"/>
              </a:gs>
              <a:gs pos="100000">
                <a:schemeClr val="accent2"/>
              </a:gs>
            </a:gsLst>
            <a:lin ang="18900000" scaled="1"/>
            <a:tileRect/>
          </a:gradFill>
          <a:ln>
            <a:noFill/>
          </a:ln>
          <a:effectLst>
            <a:outerShdw blurRad="1270000" dist="4445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sz="1800"/>
          </a:p>
        </p:txBody>
      </p:sp>
      <p:pic>
        <p:nvPicPr>
          <p:cNvPr id="4" name="Picture 3"/>
          <p:cNvPicPr>
            <a:picLocks noChangeAspect="1"/>
          </p:cNvPicPr>
          <p:nvPr userDrawn="1"/>
        </p:nvPicPr>
        <p:blipFill>
          <a:blip r:embed="rId2"/>
          <a:stretch>
            <a:fillRect/>
          </a:stretch>
        </p:blipFill>
        <p:spPr>
          <a:xfrm>
            <a:off x="5034127" y="841638"/>
            <a:ext cx="3191616" cy="3571832"/>
          </a:xfrm>
          <a:prstGeom prst="rect">
            <a:avLst/>
          </a:prstGeom>
          <a:effectLst>
            <a:outerShdw blurRad="635000" dist="381000" algn="l" rotWithShape="0">
              <a:prstClr val="black">
                <a:alpha val="40000"/>
              </a:prstClr>
            </a:outerShdw>
          </a:effectLst>
        </p:spPr>
      </p:pic>
      <p:sp>
        <p:nvSpPr>
          <p:cNvPr id="5" name="Picture Placeholder 6"/>
          <p:cNvSpPr>
            <a:spLocks noGrp="1"/>
          </p:cNvSpPr>
          <p:nvPr>
            <p:ph type="pic" sz="quarter" idx="12"/>
          </p:nvPr>
        </p:nvSpPr>
        <p:spPr>
          <a:xfrm rot="549907">
            <a:off x="5269267" y="1488821"/>
            <a:ext cx="990932" cy="1734614"/>
          </a:xfrm>
          <a:custGeom>
            <a:avLst/>
            <a:gdLst>
              <a:gd name="connsiteX0" fmla="*/ 0 w 1235810"/>
              <a:gd name="connsiteY0" fmla="*/ 0 h 2171712"/>
              <a:gd name="connsiteX1" fmla="*/ 1235810 w 1235810"/>
              <a:gd name="connsiteY1" fmla="*/ 0 h 2171712"/>
              <a:gd name="connsiteX2" fmla="*/ 1235810 w 1235810"/>
              <a:gd name="connsiteY2" fmla="*/ 2171712 h 2171712"/>
              <a:gd name="connsiteX3" fmla="*/ 0 w 1235810"/>
              <a:gd name="connsiteY3" fmla="*/ 2171712 h 2171712"/>
              <a:gd name="connsiteX4" fmla="*/ 0 w 1235810"/>
              <a:gd name="connsiteY4" fmla="*/ 0 h 2171712"/>
              <a:gd name="connsiteX0-1" fmla="*/ 0 w 1253859"/>
              <a:gd name="connsiteY0-2" fmla="*/ 7736 h 2179448"/>
              <a:gd name="connsiteX1-3" fmla="*/ 1253859 w 1253859"/>
              <a:gd name="connsiteY1-4" fmla="*/ 0 h 2179448"/>
              <a:gd name="connsiteX2-5" fmla="*/ 1235810 w 1253859"/>
              <a:gd name="connsiteY2-6" fmla="*/ 2179448 h 2179448"/>
              <a:gd name="connsiteX3-7" fmla="*/ 0 w 1253859"/>
              <a:gd name="connsiteY3-8" fmla="*/ 2179448 h 2179448"/>
              <a:gd name="connsiteX4-9" fmla="*/ 0 w 1253859"/>
              <a:gd name="connsiteY4-10" fmla="*/ 7736 h 2179448"/>
              <a:gd name="connsiteX0-11" fmla="*/ 0 w 1263262"/>
              <a:gd name="connsiteY0-12" fmla="*/ 9253 h 2180965"/>
              <a:gd name="connsiteX1-13" fmla="*/ 1263262 w 1263262"/>
              <a:gd name="connsiteY1-14" fmla="*/ 0 h 2180965"/>
              <a:gd name="connsiteX2-15" fmla="*/ 1235810 w 1263262"/>
              <a:gd name="connsiteY2-16" fmla="*/ 2180965 h 2180965"/>
              <a:gd name="connsiteX3-17" fmla="*/ 0 w 1263262"/>
              <a:gd name="connsiteY3-18" fmla="*/ 2180965 h 2180965"/>
              <a:gd name="connsiteX4-19" fmla="*/ 0 w 1263262"/>
              <a:gd name="connsiteY4-20" fmla="*/ 9253 h 2180965"/>
              <a:gd name="connsiteX0-21" fmla="*/ 0 w 1277368"/>
              <a:gd name="connsiteY0-22" fmla="*/ 11528 h 2183240"/>
              <a:gd name="connsiteX1-23" fmla="*/ 1277368 w 1277368"/>
              <a:gd name="connsiteY1-24" fmla="*/ 0 h 2183240"/>
              <a:gd name="connsiteX2-25" fmla="*/ 1235810 w 1277368"/>
              <a:gd name="connsiteY2-26" fmla="*/ 2183240 h 2183240"/>
              <a:gd name="connsiteX3-27" fmla="*/ 0 w 1277368"/>
              <a:gd name="connsiteY3-28" fmla="*/ 2183240 h 2183240"/>
              <a:gd name="connsiteX4-29" fmla="*/ 0 w 1277368"/>
              <a:gd name="connsiteY4-30" fmla="*/ 11528 h 2183240"/>
              <a:gd name="connsiteX0-31" fmla="*/ 0 w 1298150"/>
              <a:gd name="connsiteY0-32" fmla="*/ 11528 h 2240720"/>
              <a:gd name="connsiteX1-33" fmla="*/ 1277368 w 1298150"/>
              <a:gd name="connsiteY1-34" fmla="*/ 0 h 2240720"/>
              <a:gd name="connsiteX2-35" fmla="*/ 1298150 w 1298150"/>
              <a:gd name="connsiteY2-36" fmla="*/ 2240720 h 2240720"/>
              <a:gd name="connsiteX3-37" fmla="*/ 0 w 1298150"/>
              <a:gd name="connsiteY3-38" fmla="*/ 2183240 h 2240720"/>
              <a:gd name="connsiteX4-39" fmla="*/ 0 w 1298150"/>
              <a:gd name="connsiteY4-40" fmla="*/ 11528 h 2240720"/>
              <a:gd name="connsiteX0-41" fmla="*/ 0 w 1306495"/>
              <a:gd name="connsiteY0-42" fmla="*/ 11528 h 2292439"/>
              <a:gd name="connsiteX1-43" fmla="*/ 1277368 w 1306495"/>
              <a:gd name="connsiteY1-44" fmla="*/ 0 h 2292439"/>
              <a:gd name="connsiteX2-45" fmla="*/ 1306495 w 1306495"/>
              <a:gd name="connsiteY2-46" fmla="*/ 2292439 h 2292439"/>
              <a:gd name="connsiteX3-47" fmla="*/ 0 w 1306495"/>
              <a:gd name="connsiteY3-48" fmla="*/ 2183240 h 2292439"/>
              <a:gd name="connsiteX4-49" fmla="*/ 0 w 1306495"/>
              <a:gd name="connsiteY4-50" fmla="*/ 11528 h 2292439"/>
              <a:gd name="connsiteX0-51" fmla="*/ 12438 w 1318933"/>
              <a:gd name="connsiteY0-52" fmla="*/ 11528 h 2292439"/>
              <a:gd name="connsiteX1-53" fmla="*/ 1289806 w 1318933"/>
              <a:gd name="connsiteY1-54" fmla="*/ 0 h 2292439"/>
              <a:gd name="connsiteX2-55" fmla="*/ 1318933 w 1318933"/>
              <a:gd name="connsiteY2-56" fmla="*/ 2292439 h 2292439"/>
              <a:gd name="connsiteX3-57" fmla="*/ 0 w 1318933"/>
              <a:gd name="connsiteY3-58" fmla="*/ 2165951 h 2292439"/>
              <a:gd name="connsiteX4-59" fmla="*/ 12438 w 1318933"/>
              <a:gd name="connsiteY4-60" fmla="*/ 11528 h 2292439"/>
              <a:gd name="connsiteX0-61" fmla="*/ 24426 w 1318933"/>
              <a:gd name="connsiteY0-62" fmla="*/ 115724 h 2292439"/>
              <a:gd name="connsiteX1-63" fmla="*/ 1289806 w 1318933"/>
              <a:gd name="connsiteY1-64" fmla="*/ 0 h 2292439"/>
              <a:gd name="connsiteX2-65" fmla="*/ 1318933 w 1318933"/>
              <a:gd name="connsiteY2-66" fmla="*/ 2292439 h 2292439"/>
              <a:gd name="connsiteX3-67" fmla="*/ 0 w 1318933"/>
              <a:gd name="connsiteY3-68" fmla="*/ 2165951 h 2292439"/>
              <a:gd name="connsiteX4-69" fmla="*/ 24426 w 1318933"/>
              <a:gd name="connsiteY4-70" fmla="*/ 115724 h 2292439"/>
              <a:gd name="connsiteX0-71" fmla="*/ 27911 w 1318933"/>
              <a:gd name="connsiteY0-72" fmla="*/ 47624 h 2292439"/>
              <a:gd name="connsiteX1-73" fmla="*/ 1289806 w 1318933"/>
              <a:gd name="connsiteY1-74" fmla="*/ 0 h 2292439"/>
              <a:gd name="connsiteX2-75" fmla="*/ 1318933 w 1318933"/>
              <a:gd name="connsiteY2-76" fmla="*/ 2292439 h 2292439"/>
              <a:gd name="connsiteX3-77" fmla="*/ 0 w 1318933"/>
              <a:gd name="connsiteY3-78" fmla="*/ 2165951 h 2292439"/>
              <a:gd name="connsiteX4-79" fmla="*/ 27911 w 1318933"/>
              <a:gd name="connsiteY4-80" fmla="*/ 47624 h 2292439"/>
              <a:gd name="connsiteX0-81" fmla="*/ 24877 w 1318933"/>
              <a:gd name="connsiteY0-82" fmla="*/ 28817 h 2292439"/>
              <a:gd name="connsiteX1-83" fmla="*/ 1289806 w 1318933"/>
              <a:gd name="connsiteY1-84" fmla="*/ 0 h 2292439"/>
              <a:gd name="connsiteX2-85" fmla="*/ 1318933 w 1318933"/>
              <a:gd name="connsiteY2-86" fmla="*/ 2292439 h 2292439"/>
              <a:gd name="connsiteX3-87" fmla="*/ 0 w 1318933"/>
              <a:gd name="connsiteY3-88" fmla="*/ 2165951 h 2292439"/>
              <a:gd name="connsiteX4-89" fmla="*/ 24877 w 1318933"/>
              <a:gd name="connsiteY4-90" fmla="*/ 28817 h 2292439"/>
              <a:gd name="connsiteX0-91" fmla="*/ 0 w 1321208"/>
              <a:gd name="connsiteY0-92" fmla="*/ 0 h 2312307"/>
              <a:gd name="connsiteX1-93" fmla="*/ 1292081 w 1321208"/>
              <a:gd name="connsiteY1-94" fmla="*/ 19868 h 2312307"/>
              <a:gd name="connsiteX2-95" fmla="*/ 1321208 w 1321208"/>
              <a:gd name="connsiteY2-96" fmla="*/ 2312307 h 2312307"/>
              <a:gd name="connsiteX3-97" fmla="*/ 2275 w 1321208"/>
              <a:gd name="connsiteY3-98" fmla="*/ 2185819 h 2312307"/>
              <a:gd name="connsiteX4-99" fmla="*/ 0 w 1321208"/>
              <a:gd name="connsiteY4-100" fmla="*/ 0 h 23123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21208" h="2312307">
                <a:moveTo>
                  <a:pt x="0" y="0"/>
                </a:moveTo>
                <a:lnTo>
                  <a:pt x="1292081" y="19868"/>
                </a:lnTo>
                <a:lnTo>
                  <a:pt x="1321208" y="2312307"/>
                </a:lnTo>
                <a:lnTo>
                  <a:pt x="2275" y="2185819"/>
                </a:lnTo>
                <a:cubicBezTo>
                  <a:pt x="1517" y="1457213"/>
                  <a:pt x="758" y="728606"/>
                  <a:pt x="0" y="0"/>
                </a:cubicBezTo>
                <a:close/>
              </a:path>
            </a:pathLst>
          </a:custGeom>
          <a:pattFill prst="dkUpDiag">
            <a:fgClr>
              <a:schemeClr val="bg1">
                <a:lumMod val="85000"/>
              </a:schemeClr>
            </a:fgClr>
            <a:bgClr>
              <a:schemeClr val="bg1"/>
            </a:bgClr>
          </a:pattFill>
          <a:scene3d>
            <a:camera prst="isometricOffAxis1Right"/>
            <a:lightRig rig="threePt" dir="t"/>
          </a:scene3d>
        </p:spPr>
        <p:txBody>
          <a:bodyPr/>
          <a:lstStyle>
            <a:lvl1pPr marL="0" indent="0" algn="ctr">
              <a:buNone/>
              <a:defRPr sz="900"/>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242894" y="257233"/>
            <a:ext cx="8658451" cy="3741868"/>
          </a:xfrm>
          <a:custGeom>
            <a:avLst/>
            <a:gdLst>
              <a:gd name="connsiteX0" fmla="*/ 0 w 11544300"/>
              <a:gd name="connsiteY0" fmla="*/ 0 h 4988053"/>
              <a:gd name="connsiteX1" fmla="*/ 11544300 w 11544300"/>
              <a:gd name="connsiteY1" fmla="*/ 0 h 4988053"/>
              <a:gd name="connsiteX2" fmla="*/ 11544300 w 11544300"/>
              <a:gd name="connsiteY2" fmla="*/ 4988053 h 4988053"/>
              <a:gd name="connsiteX3" fmla="*/ 0 w 11544300"/>
              <a:gd name="connsiteY3" fmla="*/ 4988053 h 4988053"/>
            </a:gdLst>
            <a:ahLst/>
            <a:cxnLst>
              <a:cxn ang="0">
                <a:pos x="connsiteX0" y="connsiteY0"/>
              </a:cxn>
              <a:cxn ang="0">
                <a:pos x="connsiteX1" y="connsiteY1"/>
              </a:cxn>
              <a:cxn ang="0">
                <a:pos x="connsiteX2" y="connsiteY2"/>
              </a:cxn>
              <a:cxn ang="0">
                <a:pos x="connsiteX3" y="connsiteY3"/>
              </a:cxn>
            </a:cxnLst>
            <a:rect l="l" t="t" r="r" b="b"/>
            <a:pathLst>
              <a:path w="11544300" h="4988053">
                <a:moveTo>
                  <a:pt x="0" y="0"/>
                </a:moveTo>
                <a:lnTo>
                  <a:pt x="11544300" y="0"/>
                </a:lnTo>
                <a:lnTo>
                  <a:pt x="11544300" y="4988053"/>
                </a:lnTo>
                <a:lnTo>
                  <a:pt x="0" y="4988053"/>
                </a:lnTo>
                <a:close/>
              </a:path>
            </a:pathLst>
          </a:custGeom>
          <a:noFill/>
        </p:spPr>
        <p:txBody>
          <a:bodyPr wrap="square">
            <a:noAutofit/>
          </a:bodyPr>
          <a:lstStyle>
            <a:lvl1pPr>
              <a:defRPr lang="en-US" sz="105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82579" y="2365179"/>
            <a:ext cx="1859362" cy="1880621"/>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
        <p:nvSpPr>
          <p:cNvPr id="12" name="Picture Placeholder 11"/>
          <p:cNvSpPr>
            <a:spLocks noGrp="1"/>
          </p:cNvSpPr>
          <p:nvPr>
            <p:ph type="pic" sz="quarter" idx="11"/>
          </p:nvPr>
        </p:nvSpPr>
        <p:spPr>
          <a:xfrm>
            <a:off x="2622486" y="2365179"/>
            <a:ext cx="1859362" cy="1880621"/>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
        <p:nvSpPr>
          <p:cNvPr id="13" name="Picture Placeholder 12"/>
          <p:cNvSpPr>
            <a:spLocks noGrp="1"/>
          </p:cNvSpPr>
          <p:nvPr>
            <p:ph type="pic" sz="quarter" idx="12"/>
          </p:nvPr>
        </p:nvSpPr>
        <p:spPr>
          <a:xfrm>
            <a:off x="4662393" y="2365179"/>
            <a:ext cx="1859362" cy="1880621"/>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a:noFill/>
        </p:spPr>
        <p:txBody>
          <a:bodyPr wrap="square">
            <a:noAutofit/>
          </a:bodyPr>
          <a:lstStyle>
            <a:lvl1pPr>
              <a:defRPr lang="en-US" sz="1050" b="1" i="1" dirty="0"/>
            </a:lvl1pPr>
          </a:lstStyle>
          <a:p>
            <a:pPr marL="0" lvl="0" indent="0">
              <a:buNone/>
            </a:pPr>
            <a:endParaRPr lang="en-US" dirty="0"/>
          </a:p>
        </p:txBody>
      </p:sp>
      <p:sp>
        <p:nvSpPr>
          <p:cNvPr id="14" name="Picture Placeholder 13"/>
          <p:cNvSpPr>
            <a:spLocks noGrp="1"/>
          </p:cNvSpPr>
          <p:nvPr>
            <p:ph type="pic" sz="quarter" idx="13"/>
          </p:nvPr>
        </p:nvSpPr>
        <p:spPr>
          <a:xfrm>
            <a:off x="6702302" y="2365179"/>
            <a:ext cx="1859362" cy="1880621"/>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05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uiExpand="1"/>
      <p:bldP spid="12" grpId="0" bldLvl="0" animBg="1"/>
      <p:bldP spid="13" grpId="0"/>
      <p:bldP spid="14" grpId="0" bldLvl="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32" y="3305908"/>
            <a:ext cx="7772603" cy="1021782"/>
          </a:xfrm>
        </p:spPr>
        <p:txBody>
          <a:bodyPr anchor="t"/>
          <a:lstStyle>
            <a:lvl1pPr algn="l">
              <a:defRPr sz="397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32" y="2180517"/>
            <a:ext cx="7772603" cy="1125389"/>
          </a:xfrm>
        </p:spPr>
        <p:txBody>
          <a:bodyPr anchor="b"/>
          <a:lstStyle>
            <a:lvl1pPr marL="0" indent="0">
              <a:buNone/>
              <a:defRPr sz="2025">
                <a:solidFill>
                  <a:schemeClr val="tx1">
                    <a:tint val="75000"/>
                  </a:schemeClr>
                </a:solidFill>
              </a:defRPr>
            </a:lvl1pPr>
            <a:lvl2pPr marL="457200" indent="0">
              <a:buNone/>
              <a:defRPr sz="1800">
                <a:solidFill>
                  <a:schemeClr val="tx1">
                    <a:tint val="75000"/>
                  </a:schemeClr>
                </a:solidFill>
              </a:defRPr>
            </a:lvl2pPr>
            <a:lvl3pPr marL="914400" indent="0">
              <a:buNone/>
              <a:defRPr sz="1575">
                <a:solidFill>
                  <a:schemeClr val="tx1">
                    <a:tint val="75000"/>
                  </a:schemeClr>
                </a:solidFill>
              </a:defRPr>
            </a:lvl3pPr>
            <a:lvl4pPr marL="1371600" indent="0">
              <a:buNone/>
              <a:defRPr sz="1425">
                <a:solidFill>
                  <a:schemeClr val="tx1">
                    <a:tint val="75000"/>
                  </a:schemeClr>
                </a:solidFill>
              </a:defRPr>
            </a:lvl4pPr>
            <a:lvl5pPr marL="1828800" indent="0">
              <a:buNone/>
              <a:defRPr sz="1425">
                <a:solidFill>
                  <a:schemeClr val="tx1">
                    <a:tint val="75000"/>
                  </a:schemeClr>
                </a:solidFill>
              </a:defRPr>
            </a:lvl5pPr>
            <a:lvl6pPr marL="2286000" indent="0">
              <a:buNone/>
              <a:defRPr sz="1425">
                <a:solidFill>
                  <a:schemeClr val="tx1">
                    <a:tint val="75000"/>
                  </a:schemeClr>
                </a:solidFill>
              </a:defRPr>
            </a:lvl6pPr>
            <a:lvl7pPr marL="2743200" indent="0">
              <a:buNone/>
              <a:defRPr sz="1425">
                <a:solidFill>
                  <a:schemeClr val="tx1">
                    <a:tint val="75000"/>
                  </a:schemeClr>
                </a:solidFill>
              </a:defRPr>
            </a:lvl7pPr>
            <a:lvl8pPr marL="3200400" indent="0">
              <a:buNone/>
              <a:defRPr sz="1425">
                <a:solidFill>
                  <a:schemeClr val="tx1">
                    <a:tint val="75000"/>
                  </a:schemeClr>
                </a:solidFill>
              </a:defRPr>
            </a:lvl8pPr>
            <a:lvl9pPr marL="3657600" indent="0">
              <a:buNone/>
              <a:defRPr sz="142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12" y="1200417"/>
            <a:ext cx="4038705" cy="3395223"/>
          </a:xfrm>
        </p:spPr>
        <p:txBody>
          <a:bodyPr/>
          <a:lstStyle>
            <a:lvl1pPr>
              <a:defRPr sz="2775"/>
            </a:lvl1pPr>
            <a:lvl2pPr>
              <a:defRPr sz="2400"/>
            </a:lvl2pPr>
            <a:lvl3pPr>
              <a:defRPr sz="2025"/>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321" y="1200417"/>
            <a:ext cx="4038705" cy="3395223"/>
          </a:xfrm>
        </p:spPr>
        <p:txBody>
          <a:bodyPr/>
          <a:lstStyle>
            <a:lvl1pPr>
              <a:defRPr sz="2775"/>
            </a:lvl1pPr>
            <a:lvl2pPr>
              <a:defRPr sz="2400"/>
            </a:lvl2pPr>
            <a:lvl3pPr>
              <a:defRPr sz="2025"/>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12" y="1151590"/>
            <a:ext cx="4040293" cy="479928"/>
          </a:xfrm>
        </p:spPr>
        <p:txBody>
          <a:bodyPr anchor="b"/>
          <a:lstStyle>
            <a:lvl1pPr marL="0" indent="0">
              <a:buNone/>
              <a:defRPr sz="2400" b="1"/>
            </a:lvl1pPr>
            <a:lvl2pPr marL="457200" indent="0">
              <a:buNone/>
              <a:defRPr sz="2025" b="1"/>
            </a:lvl2pPr>
            <a:lvl3pPr marL="914400" indent="0">
              <a:buNone/>
              <a:defRPr sz="1800" b="1"/>
            </a:lvl3pPr>
            <a:lvl4pPr marL="1371600" indent="0">
              <a:buNone/>
              <a:defRPr sz="1575" b="1"/>
            </a:lvl4pPr>
            <a:lvl5pPr marL="1828800" indent="0">
              <a:buNone/>
              <a:defRPr sz="1575" b="1"/>
            </a:lvl5pPr>
            <a:lvl6pPr marL="2286000" indent="0">
              <a:buNone/>
              <a:defRPr sz="1575" b="1"/>
            </a:lvl6pPr>
            <a:lvl7pPr marL="2743200" indent="0">
              <a:buNone/>
              <a:defRPr sz="1575" b="1"/>
            </a:lvl7pPr>
            <a:lvl8pPr marL="3200400" indent="0">
              <a:buNone/>
              <a:defRPr sz="1575" b="1"/>
            </a:lvl8pPr>
            <a:lvl9pPr marL="3657600" indent="0">
              <a:buNone/>
              <a:defRPr sz="157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12" y="1631517"/>
            <a:ext cx="4040293" cy="2964122"/>
          </a:xfrm>
        </p:spPr>
        <p:txBody>
          <a:bodyPr/>
          <a:lstStyle>
            <a:lvl1pPr>
              <a:defRPr sz="2400"/>
            </a:lvl1pPr>
            <a:lvl2pPr>
              <a:defRPr sz="2025"/>
            </a:lvl2pPr>
            <a:lvl3pPr>
              <a:defRPr sz="1800"/>
            </a:lvl3pPr>
            <a:lvl4pPr>
              <a:defRPr sz="1575"/>
            </a:lvl4pPr>
            <a:lvl5pPr>
              <a:defRPr sz="1575"/>
            </a:lvl5pPr>
            <a:lvl6pPr>
              <a:defRPr sz="1575"/>
            </a:lvl6pPr>
            <a:lvl7pPr>
              <a:defRPr sz="1575"/>
            </a:lvl7pPr>
            <a:lvl8pPr>
              <a:defRPr sz="1575"/>
            </a:lvl8pPr>
            <a:lvl9pPr>
              <a:defRPr sz="157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147" y="1151590"/>
            <a:ext cx="4041881" cy="479928"/>
          </a:xfrm>
        </p:spPr>
        <p:txBody>
          <a:bodyPr anchor="b"/>
          <a:lstStyle>
            <a:lvl1pPr marL="0" indent="0">
              <a:buNone/>
              <a:defRPr sz="2400" b="1"/>
            </a:lvl1pPr>
            <a:lvl2pPr marL="457200" indent="0">
              <a:buNone/>
              <a:defRPr sz="2025" b="1"/>
            </a:lvl2pPr>
            <a:lvl3pPr marL="914400" indent="0">
              <a:buNone/>
              <a:defRPr sz="1800" b="1"/>
            </a:lvl3pPr>
            <a:lvl4pPr marL="1371600" indent="0">
              <a:buNone/>
              <a:defRPr sz="1575" b="1"/>
            </a:lvl4pPr>
            <a:lvl5pPr marL="1828800" indent="0">
              <a:buNone/>
              <a:defRPr sz="1575" b="1"/>
            </a:lvl5pPr>
            <a:lvl6pPr marL="2286000" indent="0">
              <a:buNone/>
              <a:defRPr sz="1575" b="1"/>
            </a:lvl6pPr>
            <a:lvl7pPr marL="2743200" indent="0">
              <a:buNone/>
              <a:defRPr sz="1575" b="1"/>
            </a:lvl7pPr>
            <a:lvl8pPr marL="3200400" indent="0">
              <a:buNone/>
              <a:defRPr sz="1575" b="1"/>
            </a:lvl8pPr>
            <a:lvl9pPr marL="3657600" indent="0">
              <a:buNone/>
              <a:defRPr sz="157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147" y="1631517"/>
            <a:ext cx="4041881" cy="2964122"/>
          </a:xfrm>
        </p:spPr>
        <p:txBody>
          <a:bodyPr/>
          <a:lstStyle>
            <a:lvl1pPr>
              <a:defRPr sz="2400"/>
            </a:lvl1pPr>
            <a:lvl2pPr>
              <a:defRPr sz="2025"/>
            </a:lvl2pPr>
            <a:lvl3pPr>
              <a:defRPr sz="1800"/>
            </a:lvl3pPr>
            <a:lvl4pPr>
              <a:defRPr sz="1575"/>
            </a:lvl4pPr>
            <a:lvl5pPr>
              <a:defRPr sz="1575"/>
            </a:lvl5pPr>
            <a:lvl6pPr>
              <a:defRPr sz="1575"/>
            </a:lvl6pPr>
            <a:lvl7pPr>
              <a:defRPr sz="1575"/>
            </a:lvl7pPr>
            <a:lvl8pPr>
              <a:defRPr sz="1575"/>
            </a:lvl8pPr>
            <a:lvl9pPr>
              <a:defRPr sz="157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4" y="204832"/>
            <a:ext cx="3008392" cy="871731"/>
          </a:xfrm>
        </p:spPr>
        <p:txBody>
          <a:bodyPr anchor="b"/>
          <a:lstStyle>
            <a:lvl1pPr algn="l">
              <a:defRPr sz="2025" b="1"/>
            </a:lvl1pPr>
          </a:lstStyle>
          <a:p>
            <a:r>
              <a:rPr lang="zh-CN" altLang="en-US"/>
              <a:t>单击此处编辑母版标题样式</a:t>
            </a:r>
            <a:endParaRPr lang="zh-CN" altLang="en-US"/>
          </a:p>
        </p:txBody>
      </p:sp>
      <p:sp>
        <p:nvSpPr>
          <p:cNvPr id="3" name="内容占位符 2"/>
          <p:cNvSpPr>
            <a:spLocks noGrp="1"/>
          </p:cNvSpPr>
          <p:nvPr>
            <p:ph idx="1"/>
          </p:nvPr>
        </p:nvSpPr>
        <p:spPr>
          <a:xfrm>
            <a:off x="3575143" y="204833"/>
            <a:ext cx="5111883" cy="4390807"/>
          </a:xfrm>
        </p:spPr>
        <p:txBody>
          <a:bodyPr/>
          <a:lstStyle>
            <a:lvl1pPr>
              <a:defRPr sz="3225"/>
            </a:lvl1pPr>
            <a:lvl2pPr>
              <a:defRPr sz="2775"/>
            </a:lvl2pPr>
            <a:lvl3pPr>
              <a:defRPr sz="2400"/>
            </a:lvl3pPr>
            <a:lvl4pPr>
              <a:defRPr sz="2025"/>
            </a:lvl4pPr>
            <a:lvl5pPr>
              <a:defRPr sz="2025"/>
            </a:lvl5pPr>
            <a:lvl6pPr>
              <a:defRPr sz="2025"/>
            </a:lvl6pPr>
            <a:lvl7pPr>
              <a:defRPr sz="2025"/>
            </a:lvl7pPr>
            <a:lvl8pPr>
              <a:defRPr sz="2025"/>
            </a:lvl8pPr>
            <a:lvl9pPr>
              <a:defRPr sz="202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14" y="1076564"/>
            <a:ext cx="3008392" cy="3519076"/>
          </a:xfrm>
        </p:spPr>
        <p:txBody>
          <a:bodyPr/>
          <a:lstStyle>
            <a:lvl1pPr marL="0" indent="0">
              <a:buNone/>
              <a:defRPr sz="1425"/>
            </a:lvl1pPr>
            <a:lvl2pPr marL="457200" indent="0">
              <a:buNone/>
              <a:defRPr sz="1200"/>
            </a:lvl2pPr>
            <a:lvl3pPr marL="914400" indent="0">
              <a:buNone/>
              <a:defRPr sz="975"/>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35" y="3601247"/>
            <a:ext cx="5486543" cy="425148"/>
          </a:xfrm>
        </p:spPr>
        <p:txBody>
          <a:bodyPr anchor="b"/>
          <a:lstStyle>
            <a:lvl1pPr algn="l">
              <a:defRPr sz="202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335" y="459682"/>
            <a:ext cx="5486543" cy="3086783"/>
          </a:xfrm>
        </p:spPr>
        <p:txBody>
          <a:bodyPr/>
          <a:lstStyle>
            <a:lvl1pPr marL="0" indent="0">
              <a:buNone/>
              <a:defRPr sz="3225"/>
            </a:lvl1pPr>
            <a:lvl2pPr marL="457200" indent="0">
              <a:buNone/>
              <a:defRPr sz="2775"/>
            </a:lvl2pPr>
            <a:lvl3pPr marL="914400" indent="0">
              <a:buNone/>
              <a:defRPr sz="2400"/>
            </a:lvl3pPr>
            <a:lvl4pPr marL="1371600" indent="0">
              <a:buNone/>
              <a:defRPr sz="2025"/>
            </a:lvl4pPr>
            <a:lvl5pPr marL="1828800" indent="0">
              <a:buNone/>
              <a:defRPr sz="2025"/>
            </a:lvl5pPr>
            <a:lvl6pPr marL="2286000" indent="0">
              <a:buNone/>
              <a:defRPr sz="2025"/>
            </a:lvl6pPr>
            <a:lvl7pPr marL="2743200" indent="0">
              <a:buNone/>
              <a:defRPr sz="2025"/>
            </a:lvl7pPr>
            <a:lvl8pPr marL="3200400" indent="0">
              <a:buNone/>
              <a:defRPr sz="2025"/>
            </a:lvl8pPr>
            <a:lvl9pPr marL="3657600" indent="0">
              <a:buNone/>
              <a:defRPr sz="2025"/>
            </a:lvl9pPr>
          </a:lstStyle>
          <a:p>
            <a:endParaRPr lang="zh-CN" altLang="en-US"/>
          </a:p>
        </p:txBody>
      </p:sp>
      <p:sp>
        <p:nvSpPr>
          <p:cNvPr id="4" name="文本占位符 3"/>
          <p:cNvSpPr>
            <a:spLocks noGrp="1"/>
          </p:cNvSpPr>
          <p:nvPr>
            <p:ph type="body" sz="half" idx="2"/>
          </p:nvPr>
        </p:nvSpPr>
        <p:spPr>
          <a:xfrm>
            <a:off x="1792335" y="4026394"/>
            <a:ext cx="5486543" cy="603781"/>
          </a:xfrm>
        </p:spPr>
        <p:txBody>
          <a:bodyPr/>
          <a:lstStyle>
            <a:lvl1pPr marL="0" indent="0">
              <a:buNone/>
              <a:defRPr sz="1425"/>
            </a:lvl1pPr>
            <a:lvl2pPr marL="457200" indent="0">
              <a:buNone/>
              <a:defRPr sz="1200"/>
            </a:lvl2pPr>
            <a:lvl3pPr marL="914400" indent="0">
              <a:buNone/>
              <a:defRPr sz="975"/>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12" y="206024"/>
            <a:ext cx="8229815" cy="857440"/>
          </a:xfrm>
          <a:prstGeom prst="rect">
            <a:avLst/>
          </a:prstGeom>
        </p:spPr>
        <p:txBody>
          <a:bodyPr vert="horz" lIns="121917" tIns="60958" rIns="121917" bIns="6095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12" y="1200417"/>
            <a:ext cx="8229815" cy="3395223"/>
          </a:xfrm>
          <a:prstGeom prst="rect">
            <a:avLst/>
          </a:prstGeom>
        </p:spPr>
        <p:txBody>
          <a:bodyPr vert="horz" lIns="121917" tIns="60958" rIns="121917" bIns="60958"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12" y="4768318"/>
            <a:ext cx="2133656" cy="273905"/>
          </a:xfrm>
          <a:prstGeom prst="rect">
            <a:avLst/>
          </a:prstGeom>
        </p:spPr>
        <p:txBody>
          <a:bodyPr vert="horz" lIns="121917" tIns="60958" rIns="121917" bIns="60958"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82" y="4768318"/>
            <a:ext cx="2895675" cy="273905"/>
          </a:xfrm>
          <a:prstGeom prst="rect">
            <a:avLst/>
          </a:prstGeom>
        </p:spPr>
        <p:txBody>
          <a:bodyPr vert="horz" lIns="121917" tIns="60958" rIns="121917" bIns="6095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371" y="4768318"/>
            <a:ext cx="2133656" cy="273905"/>
          </a:xfrm>
          <a:prstGeom prst="rect">
            <a:avLst/>
          </a:prstGeom>
        </p:spPr>
        <p:txBody>
          <a:bodyPr vert="horz" lIns="121917" tIns="60958" rIns="121917" bIns="60958"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mc:Choice xmlns:p14="http://schemas.microsoft.com/office/powerpoint/2010/main" Requires="p14">
      <p:transition spd="med" p14:dur="699">
        <p:push dir="u"/>
      </p:transition>
    </mc:Choice>
    <mc:Fallback>
      <p:transition spd="med">
        <p:push dir="u"/>
      </p:transition>
    </mc:Fallback>
  </mc:AlternateContent>
  <p:txStyles>
    <p:titleStyle>
      <a:lvl1pPr algn="ctr" defTabSz="913765" rtl="0" eaLnBrk="1" latinLnBrk="0" hangingPunct="1">
        <a:spcBef>
          <a:spcPct val="0"/>
        </a:spcBef>
        <a:buNone/>
        <a:defRPr sz="4425" kern="1200">
          <a:solidFill>
            <a:schemeClr val="tx1"/>
          </a:solidFill>
          <a:latin typeface="+mj-lt"/>
          <a:ea typeface="+mj-ea"/>
          <a:cs typeface="+mj-cs"/>
        </a:defRPr>
      </a:lvl1pPr>
    </p:titleStyle>
    <p:bodyStyle>
      <a:lvl1pPr marL="342900" indent="-342900" algn="l" defTabSz="913765" rtl="0" eaLnBrk="1" latinLnBrk="0" hangingPunct="1">
        <a:spcBef>
          <a:spcPct val="15000"/>
        </a:spcBef>
        <a:buFont typeface="Arial" panose="020B0604020202020204" pitchFamily="34" charset="0"/>
        <a:buChar char="•"/>
        <a:defRPr sz="3225" kern="1200">
          <a:solidFill>
            <a:schemeClr val="tx1"/>
          </a:solidFill>
          <a:latin typeface="+mn-lt"/>
          <a:ea typeface="+mn-ea"/>
          <a:cs typeface="+mn-cs"/>
        </a:defRPr>
      </a:lvl1pPr>
      <a:lvl2pPr marL="742950" indent="-285750" algn="l" defTabSz="913765" rtl="0" eaLnBrk="1" latinLnBrk="0" hangingPunct="1">
        <a:spcBef>
          <a:spcPct val="15000"/>
        </a:spcBef>
        <a:buFont typeface="Arial" panose="020B0604020202020204" pitchFamily="34" charset="0"/>
        <a:buChar char="–"/>
        <a:defRPr sz="2775" kern="1200">
          <a:solidFill>
            <a:schemeClr val="tx1"/>
          </a:solidFill>
          <a:latin typeface="+mn-lt"/>
          <a:ea typeface="+mn-ea"/>
          <a:cs typeface="+mn-cs"/>
        </a:defRPr>
      </a:lvl2pPr>
      <a:lvl3pPr marL="1143000" indent="-228600" algn="l" defTabSz="913765"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4pPr>
      <a:lvl5pPr marL="2057400" indent="-228600" algn="l" defTabSz="913765"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5pPr>
      <a:lvl6pPr marL="2514600" indent="-228600" algn="l" defTabSz="913765"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6pPr>
      <a:lvl7pPr marL="2971800" indent="-228600" algn="l" defTabSz="913765"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7pPr>
      <a:lvl8pPr marL="3429000" indent="-228600" algn="l" defTabSz="913765"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8pPr>
      <a:lvl9pPr marL="3886200" indent="-228600" algn="l" defTabSz="913765"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png"/><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434"/>
        </a:solidFill>
        <a:effectLst/>
      </p:bgPr>
    </p:bg>
    <p:spTree>
      <p:nvGrpSpPr>
        <p:cNvPr id="1" name=""/>
        <p:cNvGrpSpPr/>
        <p:nvPr/>
      </p:nvGrpSpPr>
      <p:grpSpPr>
        <a:xfrm>
          <a:off x="0" y="0"/>
          <a:ext cx="0" cy="0"/>
          <a:chOff x="0" y="0"/>
          <a:chExt cx="0" cy="0"/>
        </a:xfrm>
      </p:grpSpPr>
      <p:sp>
        <p:nvSpPr>
          <p:cNvPr id="2" name="Rectangle 1"/>
          <p:cNvSpPr/>
          <p:nvPr/>
        </p:nvSpPr>
        <p:spPr>
          <a:xfrm>
            <a:off x="316230" y="196850"/>
            <a:ext cx="8512175" cy="4751070"/>
          </a:xfrm>
          <a:prstGeom prst="rect">
            <a:avLst/>
          </a:prstGeom>
          <a:solidFill>
            <a:srgbClr val="861F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图片占位符 4" descr="C:\Users\Administrator\Desktop\图片1.png图片1"/>
          <p:cNvPicPr>
            <a:picLocks noGrp="1" noChangeAspect="1"/>
          </p:cNvPicPr>
          <p:nvPr>
            <p:ph type="pic" sz="quarter" idx="10"/>
          </p:nvPr>
        </p:nvPicPr>
        <p:blipFill>
          <a:blip r:embed="rId1"/>
          <a:srcRect l="1011" t="139" r="1021" b="9273"/>
          <a:stretch>
            <a:fillRect/>
          </a:stretch>
        </p:blipFill>
        <p:spPr>
          <a:xfrm>
            <a:off x="3657600" y="298450"/>
            <a:ext cx="4673600" cy="2365375"/>
          </a:xfrm>
        </p:spPr>
      </p:pic>
      <p:sp>
        <p:nvSpPr>
          <p:cNvPr id="8" name="Rectangle 7"/>
          <p:cNvSpPr/>
          <p:nvPr/>
        </p:nvSpPr>
        <p:spPr>
          <a:xfrm>
            <a:off x="1460123" y="298445"/>
            <a:ext cx="1887836" cy="1704481"/>
          </a:xfrm>
          <a:prstGeom prst="rect">
            <a:avLst/>
          </a:prstGeom>
          <a:gradFill flip="none" rotWithShape="1">
            <a:gsLst>
              <a:gs pos="1000">
                <a:schemeClr val="accent2"/>
              </a:gs>
              <a:gs pos="100000">
                <a:schemeClr val="accent1"/>
              </a:gs>
            </a:gsLst>
            <a:lin ang="13500000" scaled="1"/>
            <a:tileRect/>
          </a:gradFill>
          <a:ln>
            <a:noFill/>
          </a:ln>
          <a:effectLst>
            <a:outerShdw blurRad="1270000" dist="6350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Box 13"/>
          <p:cNvSpPr txBox="1"/>
          <p:nvPr/>
        </p:nvSpPr>
        <p:spPr>
          <a:xfrm>
            <a:off x="1600414" y="532826"/>
            <a:ext cx="1823625" cy="1198880"/>
          </a:xfrm>
          <a:prstGeom prst="rect">
            <a:avLst/>
          </a:prstGeom>
          <a:noFill/>
        </p:spPr>
        <p:txBody>
          <a:bodyPr wrap="square" rtlCol="0">
            <a:spAutoFit/>
          </a:bodyPr>
          <a:lstStyle/>
          <a:p>
            <a:r>
              <a:rPr sz="3600" dirty="0">
                <a:solidFill>
                  <a:schemeClr val="bg1"/>
                </a:solidFill>
                <a:latin typeface="方正兰亭粗黑_GBK" panose="02000000000000000000" charset="-122"/>
                <a:ea typeface="方正兰亭粗黑_GBK" panose="02000000000000000000" charset="-122"/>
                <a:cs typeface="Lato Heavy" panose="020F0502020204030203" pitchFamily="34" charset="0"/>
              </a:rPr>
              <a:t>南京</a:t>
            </a:r>
            <a:endParaRPr sz="3600" dirty="0">
              <a:solidFill>
                <a:schemeClr val="bg1"/>
              </a:solidFill>
              <a:latin typeface="方正兰亭粗黑_GBK" panose="02000000000000000000" charset="-122"/>
              <a:ea typeface="方正兰亭粗黑_GBK" panose="02000000000000000000" charset="-122"/>
              <a:cs typeface="Lato Heavy" panose="020F0502020204030203" pitchFamily="34" charset="0"/>
            </a:endParaRPr>
          </a:p>
          <a:p>
            <a:r>
              <a:rPr sz="3600" dirty="0">
                <a:solidFill>
                  <a:schemeClr val="bg1"/>
                </a:solidFill>
                <a:latin typeface="方正兰亭粗黑_GBK" panose="02000000000000000000" charset="-122"/>
                <a:ea typeface="方正兰亭粗黑_GBK" panose="02000000000000000000" charset="-122"/>
                <a:cs typeface="Lato Heavy" panose="020F0502020204030203" pitchFamily="34" charset="0"/>
              </a:rPr>
              <a:t>秦淮区</a:t>
            </a:r>
            <a:endParaRPr sz="3600" dirty="0">
              <a:solidFill>
                <a:schemeClr val="bg1"/>
              </a:solidFill>
              <a:latin typeface="方正兰亭粗黑_GBK" panose="02000000000000000000" charset="-122"/>
              <a:ea typeface="方正兰亭粗黑_GBK" panose="02000000000000000000" charset="-122"/>
              <a:cs typeface="Lato Heavy" panose="020F0502020204030203" pitchFamily="34" charset="0"/>
            </a:endParaRPr>
          </a:p>
        </p:txBody>
      </p:sp>
      <p:cxnSp>
        <p:nvCxnSpPr>
          <p:cNvPr id="16" name="Straight Connector 15"/>
          <p:cNvCxnSpPr/>
          <p:nvPr/>
        </p:nvCxnSpPr>
        <p:spPr>
          <a:xfrm>
            <a:off x="1723956" y="479981"/>
            <a:ext cx="457136"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83565" y="2753360"/>
            <a:ext cx="7976870" cy="2194560"/>
          </a:xfrm>
          <a:prstGeom prst="rect">
            <a:avLst/>
          </a:prstGeom>
        </p:spPr>
        <p:txBody>
          <a:bodyPr wrap="square">
            <a:spAutoFit/>
          </a:bodyPr>
          <a:lstStyle/>
          <a:p>
            <a:pPr>
              <a:lnSpc>
                <a:spcPct val="120000"/>
              </a:lnSpc>
            </a:pPr>
            <a:r>
              <a:rPr lang="en-US" sz="1050" dirty="0">
                <a:solidFill>
                  <a:schemeClr val="bg1"/>
                </a:solidFill>
                <a:latin typeface="方正兰亭黑_GBK" panose="02000000000000000000" charset="-122"/>
                <a:ea typeface="方正兰亭黑_GBK" panose="02000000000000000000" charset="-122"/>
                <a:cs typeface="方正兰亭黑_GBK" panose="02000000000000000000" charset="-122"/>
              </a:rPr>
              <a:t>       </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秦淮区是南京市的中心城区，国家东部地区重要的金融商务中心，华东地区的商贸、信息、文化、旅游中心，南京现代化国际性人文绿都核心区之一。</a:t>
            </a:r>
            <a:endParaRPr sz="1050" dirty="0">
              <a:solidFill>
                <a:schemeClr val="bg1"/>
              </a:solidFill>
              <a:latin typeface="方正兰亭黑_GBK" panose="02000000000000000000" charset="-122"/>
              <a:ea typeface="方正兰亭黑_GBK" panose="02000000000000000000" charset="-122"/>
              <a:cs typeface="方正兰亭黑_GBK" panose="02000000000000000000" charset="-122"/>
            </a:endParaRPr>
          </a:p>
          <a:p>
            <a:pPr>
              <a:lnSpc>
                <a:spcPct val="120000"/>
              </a:lnSpc>
            </a:pP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       新的秦淮区地处南京主城东南，是南京市四个主城区之一，区域面积</a:t>
            </a:r>
            <a:r>
              <a:rPr sz="1800" dirty="0">
                <a:solidFill>
                  <a:schemeClr val="bg1"/>
                </a:solidFill>
                <a:latin typeface="方正兰亭黑_GBK" panose="02000000000000000000" charset="-122"/>
                <a:ea typeface="方正兰亭黑_GBK" panose="02000000000000000000" charset="-122"/>
                <a:cs typeface="方正兰亭黑_GBK" panose="02000000000000000000" charset="-122"/>
              </a:rPr>
              <a:t>49.11</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平方公里，东与江宁区上坊接壤，西至外秦淮河与建邺区相连，北以中山东路、汉中路为界与玄武、鼓楼两区交界，南以雨花东路、卡子门大街为界与雨花台区相邻。</a:t>
            </a:r>
            <a:endParaRPr sz="1050" dirty="0">
              <a:solidFill>
                <a:schemeClr val="bg1"/>
              </a:solidFill>
              <a:latin typeface="方正兰亭黑_GBK" panose="02000000000000000000" charset="-122"/>
              <a:ea typeface="方正兰亭黑_GBK" panose="02000000000000000000" charset="-122"/>
              <a:cs typeface="方正兰亭黑_GBK" panose="02000000000000000000" charset="-122"/>
            </a:endParaRPr>
          </a:p>
          <a:p>
            <a:pPr>
              <a:lnSpc>
                <a:spcPct val="120000"/>
              </a:lnSpc>
            </a:pP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       秦淮区因秦淮河贯穿全境而得名，源于民国时期的第三区（门东区）和第四区（门西区）。秦淮区是古都金陵的起源，秦淮文化是金陵文化的精华，有“江南锦绣之邦，金陵风雅之薮”的美称，秦淮民俗民间文化是古老秦淮文化的重要组成部分，是“中国民间文化艺术之乡”。</a:t>
            </a:r>
            <a:endParaRPr sz="1050" dirty="0">
              <a:solidFill>
                <a:schemeClr val="bg1"/>
              </a:solidFill>
              <a:latin typeface="方正兰亭黑_GBK" panose="02000000000000000000" charset="-122"/>
              <a:ea typeface="方正兰亭黑_GBK" panose="02000000000000000000" charset="-122"/>
              <a:cs typeface="方正兰亭黑_GBK" panose="02000000000000000000" charset="-122"/>
            </a:endParaRPr>
          </a:p>
          <a:p>
            <a:pPr>
              <a:lnSpc>
                <a:spcPct val="110000"/>
              </a:lnSpc>
            </a:pP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       新的秦淮区区域户籍人口</a:t>
            </a:r>
            <a:r>
              <a:rPr sz="1800" dirty="0">
                <a:solidFill>
                  <a:schemeClr val="bg1"/>
                </a:solidFill>
                <a:latin typeface="方正兰亭黑_GBK" panose="02000000000000000000" charset="-122"/>
                <a:ea typeface="方正兰亭黑_GBK" panose="02000000000000000000" charset="-122"/>
                <a:cs typeface="方正兰亭黑_GBK" panose="02000000000000000000" charset="-122"/>
              </a:rPr>
              <a:t>71.62</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万人，常住人口</a:t>
            </a:r>
            <a:r>
              <a:rPr sz="1800" dirty="0">
                <a:solidFill>
                  <a:schemeClr val="bg1"/>
                </a:solidFill>
                <a:latin typeface="方正兰亭黑_GBK" panose="02000000000000000000" charset="-122"/>
                <a:ea typeface="方正兰亭黑_GBK" panose="02000000000000000000" charset="-122"/>
                <a:cs typeface="方正兰亭黑_GBK" panose="02000000000000000000" charset="-122"/>
              </a:rPr>
              <a:t>103.2</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万人，辖五老村、洪武路、大光路、瑞金路、月牙湖、光华路、朝天宫、红花、夫子庙、双塘、中华门、秦虹</a:t>
            </a:r>
            <a:r>
              <a:rPr sz="1800" dirty="0">
                <a:solidFill>
                  <a:schemeClr val="bg1"/>
                </a:solidFill>
                <a:latin typeface="方正兰亭黑_GBK" panose="02000000000000000000" charset="-122"/>
                <a:ea typeface="方正兰亭黑_GBK" panose="02000000000000000000" charset="-122"/>
                <a:cs typeface="方正兰亭黑_GBK" panose="02000000000000000000" charset="-122"/>
              </a:rPr>
              <a:t>12</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个街道，</a:t>
            </a:r>
            <a:r>
              <a:rPr sz="1800" dirty="0">
                <a:solidFill>
                  <a:schemeClr val="bg1"/>
                </a:solidFill>
                <a:latin typeface="方正兰亭黑_GBK" panose="02000000000000000000" charset="-122"/>
                <a:ea typeface="方正兰亭黑_GBK" panose="02000000000000000000" charset="-122"/>
                <a:cs typeface="方正兰亭黑_GBK" panose="02000000000000000000" charset="-122"/>
              </a:rPr>
              <a:t>112</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个社区，</a:t>
            </a:r>
            <a:r>
              <a:rPr sz="1800" dirty="0">
                <a:solidFill>
                  <a:schemeClr val="bg1"/>
                </a:solidFill>
                <a:latin typeface="方正兰亭黑_GBK" panose="02000000000000000000" charset="-122"/>
                <a:ea typeface="方正兰亭黑_GBK" panose="02000000000000000000" charset="-122"/>
                <a:cs typeface="方正兰亭黑_GBK" panose="02000000000000000000" charset="-122"/>
              </a:rPr>
              <a:t>1</a:t>
            </a:r>
            <a:r>
              <a:rPr sz="1050" dirty="0">
                <a:solidFill>
                  <a:schemeClr val="bg1"/>
                </a:solidFill>
                <a:latin typeface="方正兰亭黑_GBK" panose="02000000000000000000" charset="-122"/>
                <a:ea typeface="方正兰亭黑_GBK" panose="02000000000000000000" charset="-122"/>
                <a:cs typeface="方正兰亭黑_GBK" panose="02000000000000000000" charset="-122"/>
              </a:rPr>
              <a:t>个省级开发区——白下高新技术产业园区。</a:t>
            </a:r>
            <a:endParaRPr sz="1050" dirty="0">
              <a:solidFill>
                <a:schemeClr val="bg1"/>
              </a:solidFill>
              <a:latin typeface="方正兰亭黑_GBK" panose="02000000000000000000" charset="-122"/>
              <a:ea typeface="方正兰亭黑_GBK" panose="02000000000000000000" charset="-122"/>
              <a:cs typeface="方正兰亭黑_GBK" panose="02000000000000000000" charset="-122"/>
            </a:endParaRPr>
          </a:p>
        </p:txBody>
      </p:sp>
      <p:sp>
        <p:nvSpPr>
          <p:cNvPr id="19" name="Isosceles Triangle 18"/>
          <p:cNvSpPr/>
          <p:nvPr/>
        </p:nvSpPr>
        <p:spPr>
          <a:xfrm rot="6300000">
            <a:off x="1053461" y="181076"/>
            <a:ext cx="486035" cy="486033"/>
          </a:xfrm>
          <a:prstGeom prst="triangle">
            <a:avLst>
              <a:gd name="adj" fmla="val 0"/>
            </a:avLst>
          </a:prstGeom>
          <a:noFill/>
          <a:ln w="1270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Isosceles Triangle 19"/>
          <p:cNvSpPr/>
          <p:nvPr/>
        </p:nvSpPr>
        <p:spPr>
          <a:xfrm rot="6300000">
            <a:off x="1973161" y="29798"/>
            <a:ext cx="183654" cy="183654"/>
          </a:xfrm>
          <a:prstGeom prst="triangle">
            <a:avLst>
              <a:gd name="adj" fmla="val 100000"/>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Freeform 99"/>
          <p:cNvSpPr>
            <a:spLocks noEditPoints="1"/>
          </p:cNvSpPr>
          <p:nvPr/>
        </p:nvSpPr>
        <p:spPr bwMode="auto">
          <a:xfrm>
            <a:off x="672422" y="1776984"/>
            <a:ext cx="273374" cy="252696"/>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accent1"/>
          </a:solidFill>
          <a:ln>
            <a:noFill/>
          </a:ln>
        </p:spPr>
        <p:txBody>
          <a:bodyPr vert="horz" wrap="square" lIns="68570" tIns="34285" rIns="68570" bIns="34285" numCol="1" anchor="t" anchorCtr="0" compatLnSpc="1"/>
          <a:lstStyle/>
          <a:p>
            <a:endParaRPr lang="en-US" sz="1800"/>
          </a:p>
        </p:txBody>
      </p:sp>
      <p:sp>
        <p:nvSpPr>
          <p:cNvPr id="12" name="Isosceles Triangle 11"/>
          <p:cNvSpPr/>
          <p:nvPr/>
        </p:nvSpPr>
        <p:spPr>
          <a:xfrm rot="16200000">
            <a:off x="8063619" y="2393663"/>
            <a:ext cx="126709" cy="1092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noAutofit/>
          </a:bodyPr>
          <a:lstStyle/>
          <a:p>
            <a:pPr algn="ctr"/>
            <a:endParaRPr lang="en-US" sz="1800"/>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1+#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750" fill="hold"/>
                                        <p:tgtEl>
                                          <p:spTgt spid="14"/>
                                        </p:tgtEl>
                                        <p:attrNameLst>
                                          <p:attrName>ppt_x</p:attrName>
                                        </p:attrNameLst>
                                      </p:cBhvr>
                                      <p:tavLst>
                                        <p:tav tm="0">
                                          <p:val>
                                            <p:strVal val="#ppt_x"/>
                                          </p:val>
                                        </p:tav>
                                        <p:tav tm="100000">
                                          <p:val>
                                            <p:strVal val="#ppt_x"/>
                                          </p:val>
                                        </p:tav>
                                      </p:tavLst>
                                    </p:anim>
                                    <p:anim calcmode="lin" valueType="num">
                                      <p:cBhvr additive="base">
                                        <p:cTn id="21" dur="75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750" fill="hold"/>
                                        <p:tgtEl>
                                          <p:spTgt spid="16"/>
                                        </p:tgtEl>
                                        <p:attrNameLst>
                                          <p:attrName>ppt_x</p:attrName>
                                        </p:attrNameLst>
                                      </p:cBhvr>
                                      <p:tavLst>
                                        <p:tav tm="0">
                                          <p:val>
                                            <p:strVal val="#ppt_x"/>
                                          </p:val>
                                        </p:tav>
                                        <p:tav tm="100000">
                                          <p:val>
                                            <p:strVal val="#ppt_x"/>
                                          </p:val>
                                        </p:tav>
                                      </p:tavLst>
                                    </p:anim>
                                    <p:anim calcmode="lin" valueType="num">
                                      <p:cBhvr additive="base">
                                        <p:cTn id="25" dur="750" fill="hold"/>
                                        <p:tgtEl>
                                          <p:spTgt spid="16"/>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750" fill="hold"/>
                                        <p:tgtEl>
                                          <p:spTgt spid="19"/>
                                        </p:tgtEl>
                                        <p:attrNameLst>
                                          <p:attrName>ppt_x</p:attrName>
                                        </p:attrNameLst>
                                      </p:cBhvr>
                                      <p:tavLst>
                                        <p:tav tm="0">
                                          <p:val>
                                            <p:strVal val="#ppt_x"/>
                                          </p:val>
                                        </p:tav>
                                        <p:tav tm="100000">
                                          <p:val>
                                            <p:strVal val="#ppt_x"/>
                                          </p:val>
                                        </p:tav>
                                      </p:tavLst>
                                    </p:anim>
                                    <p:anim calcmode="lin" valueType="num">
                                      <p:cBhvr additive="base">
                                        <p:cTn id="29" dur="75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ppt_x"/>
                                          </p:val>
                                        </p:tav>
                                        <p:tav tm="100000">
                                          <p:val>
                                            <p:strVal val="#ppt_x"/>
                                          </p:val>
                                        </p:tav>
                                      </p:tavLst>
                                    </p:anim>
                                    <p:anim calcmode="lin" valueType="num">
                                      <p:cBhvr additive="base">
                                        <p:cTn id="33" dur="75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750" fill="hold"/>
                                        <p:tgtEl>
                                          <p:spTgt spid="17"/>
                                        </p:tgtEl>
                                        <p:attrNameLst>
                                          <p:attrName>ppt_x</p:attrName>
                                        </p:attrNameLst>
                                      </p:cBhvr>
                                      <p:tavLst>
                                        <p:tav tm="0">
                                          <p:val>
                                            <p:strVal val="#ppt_x"/>
                                          </p:val>
                                        </p:tav>
                                        <p:tav tm="100000">
                                          <p:val>
                                            <p:strVal val="#ppt_x"/>
                                          </p:val>
                                        </p:tav>
                                      </p:tavLst>
                                    </p:anim>
                                    <p:anim calcmode="lin" valueType="num">
                                      <p:cBhvr additive="base">
                                        <p:cTn id="38" dur="750" fill="hold"/>
                                        <p:tgtEl>
                                          <p:spTgt spid="17"/>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750" fill="hold"/>
                                        <p:tgtEl>
                                          <p:spTgt spid="21"/>
                                        </p:tgtEl>
                                        <p:attrNameLst>
                                          <p:attrName>ppt_x</p:attrName>
                                        </p:attrNameLst>
                                      </p:cBhvr>
                                      <p:tavLst>
                                        <p:tav tm="0">
                                          <p:val>
                                            <p:strVal val="#ppt_x"/>
                                          </p:val>
                                        </p:tav>
                                        <p:tav tm="100000">
                                          <p:val>
                                            <p:strVal val="#ppt_x"/>
                                          </p:val>
                                        </p:tav>
                                      </p:tavLst>
                                    </p:anim>
                                    <p:anim calcmode="lin" valueType="num">
                                      <p:cBhvr additive="base">
                                        <p:cTn id="42"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bldLvl="0" animBg="1"/>
      <p:bldP spid="14" grpId="0"/>
      <p:bldP spid="17" grpId="0"/>
      <p:bldP spid="19" grpId="0" bldLvl="0" animBg="1"/>
      <p:bldP spid="20" grpId="0" bldLvl="0" animBg="1"/>
      <p:bldP spid="21" grpId="0" bldLvl="0" animBg="1"/>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434"/>
        </a:solidFill>
        <a:effectLst/>
      </p:bgPr>
    </p:bg>
    <p:spTree>
      <p:nvGrpSpPr>
        <p:cNvPr id="1" name=""/>
        <p:cNvGrpSpPr/>
        <p:nvPr/>
      </p:nvGrpSpPr>
      <p:grpSpPr>
        <a:xfrm>
          <a:off x="0" y="0"/>
          <a:ext cx="0" cy="0"/>
          <a:chOff x="0" y="0"/>
          <a:chExt cx="0" cy="0"/>
        </a:xfrm>
      </p:grpSpPr>
      <p:pic>
        <p:nvPicPr>
          <p:cNvPr id="2" name="PA_图片 4"/>
          <p:cNvPicPr>
            <a:picLocks noChangeAspect="1"/>
          </p:cNvPicPr>
          <p:nvPr>
            <p:custDataLst>
              <p:tags r:id="rId1"/>
            </p:custDataLst>
          </p:nvPr>
        </p:nvPicPr>
        <p:blipFill>
          <a:blip r:embed="rId2" cstate="print">
            <a:clrChange>
              <a:clrFrom>
                <a:srgbClr val="962022">
                  <a:alpha val="100000"/>
                </a:srgbClr>
              </a:clrFrom>
              <a:clrTo>
                <a:srgbClr val="962022">
                  <a:alpha val="100000"/>
                  <a:alpha val="0"/>
                </a:srgbClr>
              </a:clrTo>
            </a:clrChange>
            <a:extLst>
              <a:ext uri="{BEBA8EAE-BF5A-486C-A8C5-ECC9F3942E4B}">
                <a14:imgProps xmlns:a14="http://schemas.microsoft.com/office/drawing/2010/main">
                  <a14:imgLayer r:embed="rId3">
                    <a14:imgEffect>
                      <a14:backgroundRemoval t="10000" b="95278" l="1563" r="90000">
                        <a14:foregroundMark x1="28698" y1="94722" x2="5521" y2="91759"/>
                        <a14:foregroundMark x1="1771" y1="95278" x2="1563" y2="78611"/>
                      </a14:backgroundRemoval>
                    </a14:imgEffect>
                  </a14:imgLayer>
                </a14:imgProps>
              </a:ext>
              <a:ext uri="{28A0092B-C50C-407E-A947-70E740481C1C}">
                <a14:useLocalDpi xmlns:a14="http://schemas.microsoft.com/office/drawing/2010/main" val="0"/>
              </a:ext>
            </a:extLst>
          </a:blip>
          <a:stretch>
            <a:fillRect/>
          </a:stretch>
        </p:blipFill>
        <p:spPr>
          <a:xfrm rot="10800000" flipV="1">
            <a:off x="4903771" y="2752737"/>
            <a:ext cx="4252270" cy="2391902"/>
          </a:xfrm>
          <a:prstGeom prst="rect">
            <a:avLst/>
          </a:prstGeom>
        </p:spPr>
      </p:pic>
      <p:sp>
        <p:nvSpPr>
          <p:cNvPr id="3" name="Rectangle 3"/>
          <p:cNvSpPr/>
          <p:nvPr/>
        </p:nvSpPr>
        <p:spPr>
          <a:xfrm>
            <a:off x="164590" y="465768"/>
            <a:ext cx="3668992" cy="4293350"/>
          </a:xfrm>
          <a:prstGeom prst="rect">
            <a:avLst/>
          </a:prstGeom>
          <a:gradFill flip="none" rotWithShape="1">
            <a:gsLst>
              <a:gs pos="1000">
                <a:schemeClr val="accent2"/>
              </a:gs>
              <a:gs pos="100000">
                <a:srgbClr val="861F21"/>
              </a:gs>
            </a:gsLst>
            <a:lin ang="13500000" scaled="1"/>
            <a:tileRect/>
          </a:gradFill>
          <a:ln>
            <a:noFill/>
          </a:ln>
          <a:effectLst>
            <a:outerShdw blurRad="1270000" dist="6350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Isosceles Triangle 15"/>
          <p:cNvSpPr/>
          <p:nvPr/>
        </p:nvSpPr>
        <p:spPr>
          <a:xfrm rot="19800000">
            <a:off x="3922740" y="1490141"/>
            <a:ext cx="486098" cy="486096"/>
          </a:xfrm>
          <a:prstGeom prst="triangle">
            <a:avLst>
              <a:gd name="adj" fmla="val 0"/>
            </a:avLst>
          </a:prstGeom>
          <a:noFill/>
          <a:ln w="1270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Isosceles Triangle 16"/>
          <p:cNvSpPr/>
          <p:nvPr/>
        </p:nvSpPr>
        <p:spPr>
          <a:xfrm rot="19800000">
            <a:off x="4280112" y="2620454"/>
            <a:ext cx="183678" cy="183678"/>
          </a:xfrm>
          <a:prstGeom prst="triangle">
            <a:avLst>
              <a:gd name="adj" fmla="val 100000"/>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5" name="Rectangle 14"/>
          <p:cNvSpPr/>
          <p:nvPr/>
        </p:nvSpPr>
        <p:spPr>
          <a:xfrm>
            <a:off x="4691380" y="840740"/>
            <a:ext cx="3248025" cy="1087755"/>
          </a:xfrm>
          <a:prstGeom prst="rect">
            <a:avLst/>
          </a:prstGeom>
        </p:spPr>
        <p:txBody>
          <a:bodyPr wrap="square">
            <a:spAutoFit/>
          </a:bodyPr>
          <a:lstStyle/>
          <a:p>
            <a:pPr>
              <a:lnSpc>
                <a:spcPct val="120000"/>
              </a:lnSpc>
            </a:pPr>
            <a:r>
              <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rPr>
              <a:t>秦淮区：</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799.86</a:t>
            </a:r>
            <a:r>
              <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rPr>
              <a:t>亿元；</a:t>
            </a:r>
            <a:endPar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endParaRPr>
          </a:p>
          <a:p>
            <a:pPr>
              <a:lnSpc>
                <a:spcPct val="120000"/>
              </a:lnSpc>
            </a:pPr>
            <a:r>
              <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rPr>
              <a:t>人均可支配收入：</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5.55</a:t>
            </a:r>
            <a:r>
              <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rPr>
              <a:t>万元；</a:t>
            </a:r>
            <a:endPar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endParaRPr>
          </a:p>
          <a:p>
            <a:pPr>
              <a:lnSpc>
                <a:spcPct val="120000"/>
              </a:lnSpc>
            </a:pPr>
            <a:r>
              <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rPr>
              <a:t>商品房均价：</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3.11</a:t>
            </a:r>
            <a:r>
              <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rPr>
              <a:t>万元。</a:t>
            </a:r>
            <a:endParaRPr lang="zh-CN" altLang="en-US" sz="1200" dirty="0">
              <a:solidFill>
                <a:schemeClr val="bg1"/>
              </a:solidFill>
              <a:latin typeface="方正兰亭黑_GBK" panose="02000000000000000000" charset="-122"/>
              <a:ea typeface="方正兰亭黑_GBK" panose="02000000000000000000" charset="-122"/>
              <a:cs typeface="方正兰亭黑_GBK" panose="02000000000000000000" charset="-122"/>
            </a:endParaRPr>
          </a:p>
        </p:txBody>
      </p:sp>
      <p:sp>
        <p:nvSpPr>
          <p:cNvPr id="36" name="TextBox 26"/>
          <p:cNvSpPr txBox="1"/>
          <p:nvPr/>
        </p:nvSpPr>
        <p:spPr>
          <a:xfrm>
            <a:off x="4691074" y="442108"/>
            <a:ext cx="1497918" cy="398780"/>
          </a:xfrm>
          <a:prstGeom prst="rect">
            <a:avLst/>
          </a:prstGeom>
          <a:noFill/>
        </p:spPr>
        <p:txBody>
          <a:bodyPr wrap="square" rtlCol="0">
            <a:spAutoFit/>
          </a:bodyPr>
          <a:lstStyle/>
          <a:p>
            <a:r>
              <a:rPr altLang="zh-CN" sz="2000" dirty="0">
                <a:solidFill>
                  <a:schemeClr val="bg1"/>
                </a:solidFill>
                <a:latin typeface="方正兰亭粗黑_GBK" panose="02000000000000000000" charset="-122"/>
                <a:ea typeface="方正兰亭粗黑_GBK" panose="02000000000000000000" charset="-122"/>
                <a:cs typeface="Lato" panose="020F0502020204030203" pitchFamily="34" charset="0"/>
              </a:rPr>
              <a:t>经济</a:t>
            </a:r>
            <a:endParaRPr altLang="zh-CN" sz="2000" dirty="0">
              <a:solidFill>
                <a:schemeClr val="bg1"/>
              </a:solidFill>
              <a:latin typeface="方正兰亭粗黑_GBK" panose="02000000000000000000" charset="-122"/>
              <a:ea typeface="方正兰亭粗黑_GBK" panose="02000000000000000000" charset="-122"/>
              <a:cs typeface="Lato" panose="020F0502020204030203" pitchFamily="34" charset="0"/>
            </a:endParaRPr>
          </a:p>
        </p:txBody>
      </p:sp>
      <p:sp>
        <p:nvSpPr>
          <p:cNvPr id="41" name="Rectangle 33"/>
          <p:cNvSpPr/>
          <p:nvPr/>
        </p:nvSpPr>
        <p:spPr>
          <a:xfrm>
            <a:off x="4691380" y="2515235"/>
            <a:ext cx="4182745" cy="1862455"/>
          </a:xfrm>
          <a:prstGeom prst="rect">
            <a:avLst/>
          </a:prstGeom>
        </p:spPr>
        <p:txBody>
          <a:bodyPr wrap="square">
            <a:spAutoFit/>
          </a:bodyPr>
          <a:lstStyle/>
          <a:p>
            <a:pPr>
              <a:lnSpc>
                <a:spcPct val="120000"/>
              </a:lnSpc>
            </a:pP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夫子庙旅游商贸片区、大明路国际汽车街区和纬七路综合经济带三大特色片区商贸设施经营面积达</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96</a:t>
            </a: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万平方米。秦淮区共有交易市场</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29</a:t>
            </a: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家，经营面积约</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30</a:t>
            </a: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万平方米，其中经营面积</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5000</a:t>
            </a: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平方米以上重点市场</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11</a:t>
            </a: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家，引进了好又多、新香园等一批规模企业，建成了宝马、丰田凯美瑞等一批汽车专卖店，汽车销售额占全市总量的</a:t>
            </a:r>
            <a:r>
              <a:rPr lang="zh-CN" altLang="en-US" sz="1800" dirty="0">
                <a:solidFill>
                  <a:schemeClr val="bg1"/>
                </a:solidFill>
                <a:latin typeface="方正兰亭黑_GBK" panose="02000000000000000000" charset="-122"/>
                <a:ea typeface="方正兰亭黑_GBK" panose="02000000000000000000" charset="-122"/>
                <a:cs typeface="方正兰亭黑_GBK" panose="02000000000000000000" charset="-122"/>
              </a:rPr>
              <a:t>60%</a:t>
            </a:r>
            <a:r>
              <a:rPr sz="1200" dirty="0">
                <a:solidFill>
                  <a:schemeClr val="bg1"/>
                </a:solidFill>
                <a:latin typeface="方正兰亭黑_GBK" panose="02000000000000000000" charset="-122"/>
                <a:ea typeface="方正兰亭黑_GBK" panose="02000000000000000000" charset="-122"/>
                <a:cs typeface="方正兰亭黑_GBK" panose="02000000000000000000" charset="-122"/>
              </a:rPr>
              <a:t>以上。</a:t>
            </a:r>
            <a:endParaRPr sz="1200" dirty="0">
              <a:solidFill>
                <a:schemeClr val="bg1"/>
              </a:solidFill>
              <a:latin typeface="方正兰亭黑_GBK" panose="02000000000000000000" charset="-122"/>
              <a:ea typeface="方正兰亭黑_GBK" panose="02000000000000000000" charset="-122"/>
              <a:cs typeface="方正兰亭黑_GBK" panose="02000000000000000000" charset="-122"/>
            </a:endParaRPr>
          </a:p>
        </p:txBody>
      </p:sp>
      <p:sp>
        <p:nvSpPr>
          <p:cNvPr id="42" name="TextBox 35"/>
          <p:cNvSpPr txBox="1"/>
          <p:nvPr/>
        </p:nvSpPr>
        <p:spPr>
          <a:xfrm>
            <a:off x="4691074" y="2072890"/>
            <a:ext cx="1497918" cy="398780"/>
          </a:xfrm>
          <a:prstGeom prst="rect">
            <a:avLst/>
          </a:prstGeom>
          <a:noFill/>
        </p:spPr>
        <p:txBody>
          <a:bodyPr wrap="square" rtlCol="0">
            <a:spAutoFit/>
          </a:bodyPr>
          <a:lstStyle/>
          <a:p>
            <a:r>
              <a:rPr lang="zh-CN" altLang="zh-CN" sz="2000" dirty="0">
                <a:solidFill>
                  <a:schemeClr val="bg1"/>
                </a:solidFill>
                <a:latin typeface="方正兰亭粗黑_GBK" panose="02000000000000000000" charset="-122"/>
                <a:ea typeface="方正兰亭粗黑_GBK" panose="02000000000000000000" charset="-122"/>
                <a:cs typeface="Lato" panose="020F0502020204030203" pitchFamily="34" charset="0"/>
              </a:rPr>
              <a:t>特色片区</a:t>
            </a:r>
            <a:endParaRPr lang="zh-CN" altLang="zh-CN" sz="2000" dirty="0">
              <a:solidFill>
                <a:schemeClr val="bg1"/>
              </a:solidFill>
              <a:latin typeface="方正兰亭粗黑_GBK" panose="02000000000000000000" charset="-122"/>
              <a:ea typeface="方正兰亭粗黑_GBK" panose="02000000000000000000" charset="-122"/>
              <a:cs typeface="Lato" panose="020F0502020204030203" pitchFamily="34" charset="0"/>
            </a:endParaRPr>
          </a:p>
        </p:txBody>
      </p:sp>
      <p:pic>
        <p:nvPicPr>
          <p:cNvPr id="47" name="图片 46" descr="C:\Users\Administrator\Desktop\图片2.png图片2"/>
          <p:cNvPicPr>
            <a:picLocks noChangeAspect="1"/>
          </p:cNvPicPr>
          <p:nvPr/>
        </p:nvPicPr>
        <p:blipFill>
          <a:blip r:embed="rId4"/>
          <a:srcRect t="8680" b="14229"/>
          <a:stretch>
            <a:fillRect/>
          </a:stretch>
        </p:blipFill>
        <p:spPr>
          <a:xfrm>
            <a:off x="284480" y="596900"/>
            <a:ext cx="3409950" cy="1720215"/>
          </a:xfrm>
          <a:prstGeom prst="rect">
            <a:avLst/>
          </a:prstGeom>
        </p:spPr>
      </p:pic>
      <p:pic>
        <p:nvPicPr>
          <p:cNvPr id="48" name="图片 47" descr="C:\Users\Administrator\Desktop\1604082303325081004.jpg1604082303325081004"/>
          <p:cNvPicPr>
            <a:picLocks noChangeAspect="1"/>
          </p:cNvPicPr>
          <p:nvPr/>
        </p:nvPicPr>
        <p:blipFill>
          <a:blip r:embed="rId5"/>
          <a:srcRect l="21441" r="11595"/>
          <a:stretch>
            <a:fillRect/>
          </a:stretch>
        </p:blipFill>
        <p:spPr>
          <a:xfrm>
            <a:off x="284480" y="2399030"/>
            <a:ext cx="3422015" cy="2172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0-#ppt_w/2"/>
                                          </p:val>
                                        </p:tav>
                                        <p:tav tm="100000">
                                          <p:val>
                                            <p:strVal val="#ppt_x"/>
                                          </p:val>
                                        </p:tav>
                                      </p:tavLst>
                                    </p:anim>
                                    <p:anim calcmode="lin" valueType="num">
                                      <p:cBhvr additive="base">
                                        <p:cTn id="16" dur="75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750" fill="hold"/>
                                        <p:tgtEl>
                                          <p:spTgt spid="35"/>
                                        </p:tgtEl>
                                        <p:attrNameLst>
                                          <p:attrName>ppt_x</p:attrName>
                                        </p:attrNameLst>
                                      </p:cBhvr>
                                      <p:tavLst>
                                        <p:tav tm="0">
                                          <p:val>
                                            <p:strVal val="#ppt_x"/>
                                          </p:val>
                                        </p:tav>
                                        <p:tav tm="100000">
                                          <p:val>
                                            <p:strVal val="#ppt_x"/>
                                          </p:val>
                                        </p:tav>
                                      </p:tavLst>
                                    </p:anim>
                                    <p:anim calcmode="lin" valueType="num">
                                      <p:cBhvr additive="base">
                                        <p:cTn id="21" dur="75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750" fill="hold"/>
                                        <p:tgtEl>
                                          <p:spTgt spid="36"/>
                                        </p:tgtEl>
                                        <p:attrNameLst>
                                          <p:attrName>ppt_x</p:attrName>
                                        </p:attrNameLst>
                                      </p:cBhvr>
                                      <p:tavLst>
                                        <p:tav tm="0">
                                          <p:val>
                                            <p:strVal val="#ppt_x"/>
                                          </p:val>
                                        </p:tav>
                                        <p:tav tm="100000">
                                          <p:val>
                                            <p:strVal val="#ppt_x"/>
                                          </p:val>
                                        </p:tav>
                                      </p:tavLst>
                                    </p:anim>
                                    <p:anim calcmode="lin" valueType="num">
                                      <p:cBhvr additive="base">
                                        <p:cTn id="25" dur="750" fill="hold"/>
                                        <p:tgtEl>
                                          <p:spTgt spid="3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decel="100000"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750" fill="hold"/>
                                        <p:tgtEl>
                                          <p:spTgt spid="41"/>
                                        </p:tgtEl>
                                        <p:attrNameLst>
                                          <p:attrName>ppt_x</p:attrName>
                                        </p:attrNameLst>
                                      </p:cBhvr>
                                      <p:tavLst>
                                        <p:tav tm="0">
                                          <p:val>
                                            <p:strVal val="#ppt_x"/>
                                          </p:val>
                                        </p:tav>
                                        <p:tav tm="100000">
                                          <p:val>
                                            <p:strVal val="#ppt_x"/>
                                          </p:val>
                                        </p:tav>
                                      </p:tavLst>
                                    </p:anim>
                                    <p:anim calcmode="lin" valueType="num">
                                      <p:cBhvr additive="base">
                                        <p:cTn id="30" dur="750" fill="hold"/>
                                        <p:tgtEl>
                                          <p:spTgt spid="4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750" fill="hold"/>
                                        <p:tgtEl>
                                          <p:spTgt spid="42"/>
                                        </p:tgtEl>
                                        <p:attrNameLst>
                                          <p:attrName>ppt_x</p:attrName>
                                        </p:attrNameLst>
                                      </p:cBhvr>
                                      <p:tavLst>
                                        <p:tav tm="0">
                                          <p:val>
                                            <p:strVal val="#ppt_x"/>
                                          </p:val>
                                        </p:tav>
                                        <p:tav tm="100000">
                                          <p:val>
                                            <p:strVal val="#ppt_x"/>
                                          </p:val>
                                        </p:tav>
                                      </p:tavLst>
                                    </p:anim>
                                    <p:anim calcmode="lin" valueType="num">
                                      <p:cBhvr additive="base">
                                        <p:cTn id="34" dur="750" fill="hold"/>
                                        <p:tgtEl>
                                          <p:spTgt spid="42"/>
                                        </p:tgtEl>
                                        <p:attrNameLst>
                                          <p:attrName>ppt_y</p:attrName>
                                        </p:attrNameLst>
                                      </p:cBhvr>
                                      <p:tavLst>
                                        <p:tav tm="0">
                                          <p:val>
                                            <p:strVal val="1+#ppt_h/2"/>
                                          </p:val>
                                        </p:tav>
                                        <p:tav tm="100000">
                                          <p:val>
                                            <p:strVal val="#ppt_y"/>
                                          </p:val>
                                        </p:tav>
                                      </p:tavLst>
                                    </p:anim>
                                  </p:childTnLst>
                                </p:cTn>
                              </p:par>
                              <p:par>
                                <p:cTn id="35" presetID="18" presetClass="entr" presetSubtype="12" fill="hold" nodeType="withEffect">
                                  <p:stCondLst>
                                    <p:cond delay="0"/>
                                  </p:stCondLst>
                                  <p:childTnLst>
                                    <p:set>
                                      <p:cBhvr>
                                        <p:cTn id="36" dur="1000" fill="hold">
                                          <p:stCondLst>
                                            <p:cond delay="0"/>
                                          </p:stCondLst>
                                        </p:cTn>
                                        <p:tgtEl>
                                          <p:spTgt spid="47"/>
                                        </p:tgtEl>
                                        <p:attrNameLst>
                                          <p:attrName>style.visibility</p:attrName>
                                        </p:attrNameLst>
                                      </p:cBhvr>
                                      <p:to>
                                        <p:strVal val="visible"/>
                                      </p:to>
                                    </p:set>
                                    <p:animEffect transition="in" filter="strips(downLeft)">
                                      <p:cBhvr>
                                        <p:cTn id="37" dur="1000"/>
                                        <p:tgtEl>
                                          <p:spTgt spid="47"/>
                                        </p:tgtEl>
                                      </p:cBhvr>
                                    </p:animEffect>
                                  </p:childTnLst>
                                </p:cTn>
                              </p:par>
                              <p:par>
                                <p:cTn id="38" presetID="18" presetClass="entr" presetSubtype="12" fill="hold" nodeType="withEffect">
                                  <p:stCondLst>
                                    <p:cond delay="0"/>
                                  </p:stCondLst>
                                  <p:childTnLst>
                                    <p:set>
                                      <p:cBhvr>
                                        <p:cTn id="39" dur="1000" fill="hold">
                                          <p:stCondLst>
                                            <p:cond delay="0"/>
                                          </p:stCondLst>
                                        </p:cTn>
                                        <p:tgtEl>
                                          <p:spTgt spid="48"/>
                                        </p:tgtEl>
                                        <p:attrNameLst>
                                          <p:attrName>style.visibility</p:attrName>
                                        </p:attrNameLst>
                                      </p:cBhvr>
                                      <p:to>
                                        <p:strVal val="visible"/>
                                      </p:to>
                                    </p:set>
                                    <p:animEffect transition="in" filter="strips(downLeft)">
                                      <p:cBhvr>
                                        <p:cTn id="4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9" grpId="0" bldLvl="0" animBg="1"/>
      <p:bldP spid="35" grpId="0"/>
      <p:bldP spid="36" grpId="0"/>
      <p:bldP spid="41"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descr="C:\Users\Administrator\Desktop\图片6.png图片6"/>
          <p:cNvPicPr>
            <a:picLocks noGrp="1" noChangeAspect="1"/>
          </p:cNvPicPr>
          <p:nvPr>
            <p:ph type="pic" sz="quarter" idx="13"/>
          </p:nvPr>
        </p:nvPicPr>
        <p:blipFill>
          <a:blip r:embed="rId1"/>
          <a:srcRect/>
          <a:stretch>
            <a:fillRect/>
          </a:stretch>
        </p:blipFill>
        <p:spPr>
          <a:xfrm>
            <a:off x="6726555" y="1991331"/>
            <a:ext cx="2496820" cy="1665605"/>
          </a:xfrm>
        </p:spPr>
      </p:pic>
      <p:pic>
        <p:nvPicPr>
          <p:cNvPr id="18" name="图片占位符 17" descr="C:\Users\Administrator\Desktop\图片5.png图片5"/>
          <p:cNvPicPr>
            <a:picLocks noGrp="1" noChangeAspect="1"/>
          </p:cNvPicPr>
          <p:nvPr>
            <p:ph type="pic" sz="quarter" idx="12"/>
          </p:nvPr>
        </p:nvPicPr>
        <p:blipFill>
          <a:blip r:embed="rId2"/>
          <a:srcRect l="2737" t="816" r="1356" b="3711"/>
          <a:stretch>
            <a:fillRect/>
          </a:stretch>
        </p:blipFill>
        <p:spPr>
          <a:xfrm>
            <a:off x="4647565" y="2007206"/>
            <a:ext cx="2470150" cy="1633855"/>
          </a:xfrm>
        </p:spPr>
      </p:pic>
      <p:pic>
        <p:nvPicPr>
          <p:cNvPr id="13" name="图片占位符 12" descr="C:\Users\Administrator\Desktop\图片4.png图片4"/>
          <p:cNvPicPr>
            <a:picLocks noGrp="1" noChangeAspect="1"/>
          </p:cNvPicPr>
          <p:nvPr>
            <p:ph type="pic" sz="quarter" idx="11"/>
          </p:nvPr>
        </p:nvPicPr>
        <p:blipFill>
          <a:blip r:embed="rId3"/>
          <a:srcRect/>
          <a:stretch>
            <a:fillRect/>
          </a:stretch>
        </p:blipFill>
        <p:spPr>
          <a:xfrm>
            <a:off x="2402136" y="1993324"/>
            <a:ext cx="2410460" cy="1661619"/>
          </a:xfrm>
        </p:spPr>
      </p:pic>
      <p:pic>
        <p:nvPicPr>
          <p:cNvPr id="7" name="图片占位符 6" descr="C:\Users\Administrator\Desktop\图片3.png图片3"/>
          <p:cNvPicPr>
            <a:picLocks noGrp="1" noChangeAspect="1"/>
          </p:cNvPicPr>
          <p:nvPr>
            <p:ph type="pic" sz="quarter" idx="10"/>
          </p:nvPr>
        </p:nvPicPr>
        <p:blipFill>
          <a:blip r:embed="rId4"/>
          <a:srcRect/>
          <a:stretch>
            <a:fillRect/>
          </a:stretch>
        </p:blipFill>
        <p:spPr>
          <a:xfrm>
            <a:off x="-48225" y="1993562"/>
            <a:ext cx="2502535" cy="1661143"/>
          </a:xfrm>
        </p:spPr>
      </p:pic>
      <p:sp>
        <p:nvSpPr>
          <p:cNvPr id="4" name="TextBox 3"/>
          <p:cNvSpPr txBox="1"/>
          <p:nvPr/>
        </p:nvSpPr>
        <p:spPr>
          <a:xfrm>
            <a:off x="2898909" y="529327"/>
            <a:ext cx="3346420" cy="553085"/>
          </a:xfrm>
          <a:prstGeom prst="rect">
            <a:avLst/>
          </a:prstGeom>
          <a:noFill/>
        </p:spPr>
        <p:txBody>
          <a:bodyPr wrap="square" rtlCol="0">
            <a:spAutoFit/>
          </a:bodyPr>
          <a:lstStyle/>
          <a:p>
            <a:pPr algn="ctr"/>
            <a:r>
              <a:rPr lang="zh-CN" altLang="en-US" sz="3000" dirty="0">
                <a:solidFill>
                  <a:schemeClr val="accent1"/>
                </a:solidFill>
                <a:latin typeface="方正兰亭粗黑_GBK" panose="02000000000000000000" charset="-122"/>
                <a:ea typeface="方正兰亭粗黑_GBK" panose="02000000000000000000" charset="-122"/>
                <a:cs typeface="方正兰亭粗黑_GBK" panose="02000000000000000000" charset="-122"/>
              </a:rPr>
              <a:t>景 区</a:t>
            </a:r>
            <a:endParaRPr lang="zh-CN" altLang="en-US" sz="3000" dirty="0">
              <a:solidFill>
                <a:schemeClr val="accent1"/>
              </a:solidFill>
              <a:latin typeface="方正兰亭粗黑_GBK" panose="02000000000000000000" charset="-122"/>
              <a:ea typeface="方正兰亭粗黑_GBK" panose="02000000000000000000" charset="-122"/>
              <a:cs typeface="方正兰亭粗黑_GBK" panose="02000000000000000000" charset="-122"/>
            </a:endParaRPr>
          </a:p>
        </p:txBody>
      </p:sp>
      <p:cxnSp>
        <p:nvCxnSpPr>
          <p:cNvPr id="6" name="Straight Connector 5"/>
          <p:cNvCxnSpPr/>
          <p:nvPr/>
        </p:nvCxnSpPr>
        <p:spPr>
          <a:xfrm>
            <a:off x="4343551" y="491783"/>
            <a:ext cx="457136"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67969" y="3956485"/>
            <a:ext cx="1497791" cy="299085"/>
          </a:xfrm>
          <a:prstGeom prst="rect">
            <a:avLst/>
          </a:prstGeom>
          <a:noFill/>
        </p:spPr>
        <p:txBody>
          <a:bodyPr wrap="square" rtlCol="0">
            <a:spAutoFit/>
          </a:bodyPr>
          <a:lstStyle/>
          <a:p>
            <a:pPr algn="ctr"/>
            <a:r>
              <a:rPr lang="en-US" sz="1350" b="1" dirty="0">
                <a:solidFill>
                  <a:srgbClr val="861F21"/>
                </a:solidFill>
                <a:latin typeface="方正兰亭黑_GBK" panose="02000000000000000000" charset="-122"/>
                <a:ea typeface="方正兰亭黑_GBK" panose="02000000000000000000" charset="-122"/>
                <a:cs typeface="Lato" panose="020F0502020204030203" pitchFamily="34" charset="0"/>
              </a:rPr>
              <a:t>东水关</a:t>
            </a:r>
            <a:endParaRPr lang="en-US" sz="1350" b="1" dirty="0">
              <a:solidFill>
                <a:srgbClr val="861F21"/>
              </a:solidFill>
              <a:latin typeface="方正兰亭黑_GBK" panose="02000000000000000000" charset="-122"/>
              <a:ea typeface="方正兰亭黑_GBK" panose="02000000000000000000" charset="-122"/>
              <a:cs typeface="Lato" panose="020F0502020204030203" pitchFamily="34" charset="0"/>
            </a:endParaRPr>
          </a:p>
        </p:txBody>
      </p:sp>
      <p:sp>
        <p:nvSpPr>
          <p:cNvPr id="37" name="TextBox 36"/>
          <p:cNvSpPr txBox="1"/>
          <p:nvPr/>
        </p:nvSpPr>
        <p:spPr>
          <a:xfrm>
            <a:off x="3007297" y="3956485"/>
            <a:ext cx="1497791" cy="299085"/>
          </a:xfrm>
          <a:prstGeom prst="rect">
            <a:avLst/>
          </a:prstGeom>
          <a:noFill/>
        </p:spPr>
        <p:txBody>
          <a:bodyPr wrap="square" rtlCol="0">
            <a:spAutoFit/>
          </a:bodyPr>
          <a:lstStyle/>
          <a:p>
            <a:pPr algn="ctr"/>
            <a:r>
              <a:rPr lang="en-US" sz="1350" b="1">
                <a:solidFill>
                  <a:srgbClr val="861F21"/>
                </a:solidFill>
                <a:latin typeface="方正兰亭黑_GBK" panose="02000000000000000000" charset="-122"/>
                <a:ea typeface="方正兰亭黑_GBK" panose="02000000000000000000" charset="-122"/>
                <a:cs typeface="Lato" panose="020F0502020204030203" pitchFamily="34" charset="0"/>
              </a:rPr>
              <a:t>朝天宫</a:t>
            </a:r>
            <a:endParaRPr lang="en-US" sz="1350" b="1">
              <a:solidFill>
                <a:srgbClr val="861F21"/>
              </a:solidFill>
              <a:latin typeface="方正兰亭黑_GBK" panose="02000000000000000000" charset="-122"/>
              <a:ea typeface="方正兰亭黑_GBK" panose="02000000000000000000" charset="-122"/>
              <a:cs typeface="Lato" panose="020F0502020204030203" pitchFamily="34" charset="0"/>
            </a:endParaRPr>
          </a:p>
        </p:txBody>
      </p:sp>
      <p:sp>
        <p:nvSpPr>
          <p:cNvPr id="40" name="TextBox 39"/>
          <p:cNvSpPr txBox="1"/>
          <p:nvPr/>
        </p:nvSpPr>
        <p:spPr>
          <a:xfrm>
            <a:off x="5069914" y="3956485"/>
            <a:ext cx="1725436" cy="299085"/>
          </a:xfrm>
          <a:prstGeom prst="rect">
            <a:avLst/>
          </a:prstGeom>
          <a:noFill/>
        </p:spPr>
        <p:txBody>
          <a:bodyPr wrap="square" rtlCol="0">
            <a:spAutoFit/>
          </a:bodyPr>
          <a:lstStyle/>
          <a:p>
            <a:pPr algn="ctr"/>
            <a:r>
              <a:rPr lang="en-US" sz="1350" b="1" dirty="0">
                <a:solidFill>
                  <a:srgbClr val="861F21"/>
                </a:solidFill>
                <a:latin typeface="方正兰亭黑_GBK" panose="02000000000000000000" charset="-122"/>
                <a:ea typeface="方正兰亭黑_GBK" panose="02000000000000000000" charset="-122"/>
                <a:cs typeface="Lato" panose="020F0502020204030203" pitchFamily="34" charset="0"/>
              </a:rPr>
              <a:t>夫子庙</a:t>
            </a:r>
            <a:endParaRPr lang="en-US" sz="1350" b="1" dirty="0">
              <a:solidFill>
                <a:srgbClr val="861F21"/>
              </a:solidFill>
              <a:latin typeface="方正兰亭黑_GBK" panose="02000000000000000000" charset="-122"/>
              <a:ea typeface="方正兰亭黑_GBK" panose="02000000000000000000" charset="-122"/>
              <a:cs typeface="Lato" panose="020F0502020204030203" pitchFamily="34" charset="0"/>
            </a:endParaRPr>
          </a:p>
        </p:txBody>
      </p:sp>
      <p:sp>
        <p:nvSpPr>
          <p:cNvPr id="43" name="TextBox 42"/>
          <p:cNvSpPr txBox="1"/>
          <p:nvPr/>
        </p:nvSpPr>
        <p:spPr>
          <a:xfrm>
            <a:off x="7212541" y="3956485"/>
            <a:ext cx="1887836" cy="299085"/>
          </a:xfrm>
          <a:prstGeom prst="rect">
            <a:avLst/>
          </a:prstGeom>
          <a:noFill/>
        </p:spPr>
        <p:txBody>
          <a:bodyPr wrap="square" rtlCol="0">
            <a:spAutoFit/>
          </a:bodyPr>
          <a:lstStyle/>
          <a:p>
            <a:pPr algn="ctr"/>
            <a:r>
              <a:rPr lang="en-US" sz="1350" b="1" dirty="0">
                <a:solidFill>
                  <a:srgbClr val="861F21"/>
                </a:solidFill>
                <a:latin typeface="方正兰亭黑_GBK" panose="02000000000000000000" charset="-122"/>
                <a:ea typeface="方正兰亭黑_GBK" panose="02000000000000000000" charset="-122"/>
                <a:cs typeface="Lato" panose="020F0502020204030203" pitchFamily="34" charset="0"/>
              </a:rPr>
              <a:t>秦淮河</a:t>
            </a:r>
            <a:endParaRPr lang="en-US" sz="1350" b="1" dirty="0">
              <a:solidFill>
                <a:srgbClr val="861F21"/>
              </a:solidFill>
              <a:latin typeface="方正兰亭黑_GBK" panose="02000000000000000000" charset="-122"/>
              <a:ea typeface="方正兰亭黑_GBK" panose="02000000000000000000" charset="-122"/>
              <a:cs typeface="Lato" panose="020F0502020204030203" pitchFamily="34"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par>
                                <p:cTn id="13" presetID="12" presetClass="entr" presetSubtype="4" fill="hold" grpId="0" nodeType="withEffect">
                                  <p:stCondLst>
                                    <p:cond delay="0"/>
                                  </p:stCondLst>
                                  <p:childTnLst>
                                    <p:set>
                                      <p:cBhvr>
                                        <p:cTn id="14" dur="1000" fill="hold">
                                          <p:stCondLst>
                                            <p:cond delay="0"/>
                                          </p:stCondLst>
                                        </p:cTn>
                                        <p:tgtEl>
                                          <p:spTgt spid="34"/>
                                        </p:tgtEl>
                                        <p:attrNameLst>
                                          <p:attrName>style.visibility</p:attrName>
                                        </p:attrNameLst>
                                      </p:cBhvr>
                                      <p:to>
                                        <p:strVal val="visible"/>
                                      </p:to>
                                    </p:set>
                                    <p:anim calcmode="lin" valueType="num">
                                      <p:cBhvr additive="base">
                                        <p:cTn id="15" dur="1000"/>
                                        <p:tgtEl>
                                          <p:spTgt spid="34"/>
                                        </p:tgtEl>
                                        <p:attrNameLst>
                                          <p:attrName>ppt_y</p:attrName>
                                        </p:attrNameLst>
                                      </p:cBhvr>
                                      <p:tavLst>
                                        <p:tav tm="0">
                                          <p:val>
                                            <p:strVal val="#ppt_y+#ppt_h*1.125000"/>
                                          </p:val>
                                        </p:tav>
                                        <p:tav tm="100000">
                                          <p:val>
                                            <p:strVal val="#ppt_y"/>
                                          </p:val>
                                        </p:tav>
                                      </p:tavLst>
                                    </p:anim>
                                    <p:animEffect transition="in" filter="wipe(up)">
                                      <p:cBhvr>
                                        <p:cTn id="16" dur="1000"/>
                                        <p:tgtEl>
                                          <p:spTgt spid="34"/>
                                        </p:tgtEl>
                                      </p:cBhvr>
                                    </p:animEffect>
                                  </p:childTnLst>
                                </p:cTn>
                              </p:par>
                              <p:par>
                                <p:cTn id="17" presetID="12" presetClass="entr" presetSubtype="4" fill="hold" grpId="0" nodeType="withEffect">
                                  <p:stCondLst>
                                    <p:cond delay="0"/>
                                  </p:stCondLst>
                                  <p:childTnLst>
                                    <p:set>
                                      <p:cBhvr>
                                        <p:cTn id="18" dur="1000" fill="hold">
                                          <p:stCondLst>
                                            <p:cond delay="0"/>
                                          </p:stCondLst>
                                        </p:cTn>
                                        <p:tgtEl>
                                          <p:spTgt spid="37"/>
                                        </p:tgtEl>
                                        <p:attrNameLst>
                                          <p:attrName>style.visibility</p:attrName>
                                        </p:attrNameLst>
                                      </p:cBhvr>
                                      <p:to>
                                        <p:strVal val="visible"/>
                                      </p:to>
                                    </p:set>
                                    <p:anim calcmode="lin" valueType="num">
                                      <p:cBhvr additive="base">
                                        <p:cTn id="19" dur="1000"/>
                                        <p:tgtEl>
                                          <p:spTgt spid="37"/>
                                        </p:tgtEl>
                                        <p:attrNameLst>
                                          <p:attrName>ppt_y</p:attrName>
                                        </p:attrNameLst>
                                      </p:cBhvr>
                                      <p:tavLst>
                                        <p:tav tm="0">
                                          <p:val>
                                            <p:strVal val="#ppt_y+#ppt_h*1.125000"/>
                                          </p:val>
                                        </p:tav>
                                        <p:tav tm="100000">
                                          <p:val>
                                            <p:strVal val="#ppt_y"/>
                                          </p:val>
                                        </p:tav>
                                      </p:tavLst>
                                    </p:anim>
                                    <p:animEffect transition="in" filter="wipe(up)">
                                      <p:cBhvr>
                                        <p:cTn id="20" dur="1000"/>
                                        <p:tgtEl>
                                          <p:spTgt spid="37"/>
                                        </p:tgtEl>
                                      </p:cBhvr>
                                    </p:animEffect>
                                  </p:childTnLst>
                                </p:cTn>
                              </p:par>
                              <p:par>
                                <p:cTn id="21" presetID="12" presetClass="entr" presetSubtype="4" fill="hold" grpId="0" nodeType="withEffect">
                                  <p:stCondLst>
                                    <p:cond delay="0"/>
                                  </p:stCondLst>
                                  <p:childTnLst>
                                    <p:set>
                                      <p:cBhvr>
                                        <p:cTn id="22" dur="1000" fill="hold">
                                          <p:stCondLst>
                                            <p:cond delay="0"/>
                                          </p:stCondLst>
                                        </p:cTn>
                                        <p:tgtEl>
                                          <p:spTgt spid="40"/>
                                        </p:tgtEl>
                                        <p:attrNameLst>
                                          <p:attrName>style.visibility</p:attrName>
                                        </p:attrNameLst>
                                      </p:cBhvr>
                                      <p:to>
                                        <p:strVal val="visible"/>
                                      </p:to>
                                    </p:set>
                                    <p:anim calcmode="lin" valueType="num">
                                      <p:cBhvr additive="base">
                                        <p:cTn id="23" dur="1000"/>
                                        <p:tgtEl>
                                          <p:spTgt spid="40"/>
                                        </p:tgtEl>
                                        <p:attrNameLst>
                                          <p:attrName>ppt_y</p:attrName>
                                        </p:attrNameLst>
                                      </p:cBhvr>
                                      <p:tavLst>
                                        <p:tav tm="0">
                                          <p:val>
                                            <p:strVal val="#ppt_y+#ppt_h*1.125000"/>
                                          </p:val>
                                        </p:tav>
                                        <p:tav tm="100000">
                                          <p:val>
                                            <p:strVal val="#ppt_y"/>
                                          </p:val>
                                        </p:tav>
                                      </p:tavLst>
                                    </p:anim>
                                    <p:animEffect transition="in" filter="wipe(up)">
                                      <p:cBhvr>
                                        <p:cTn id="24" dur="1000"/>
                                        <p:tgtEl>
                                          <p:spTgt spid="40"/>
                                        </p:tgtEl>
                                      </p:cBhvr>
                                    </p:animEffect>
                                  </p:childTnLst>
                                </p:cTn>
                              </p:par>
                              <p:par>
                                <p:cTn id="25" presetID="12" presetClass="entr" presetSubtype="4" fill="hold" grpId="0" nodeType="withEffect">
                                  <p:stCondLst>
                                    <p:cond delay="0"/>
                                  </p:stCondLst>
                                  <p:childTnLst>
                                    <p:set>
                                      <p:cBhvr>
                                        <p:cTn id="26" dur="1000" fill="hold">
                                          <p:stCondLst>
                                            <p:cond delay="0"/>
                                          </p:stCondLst>
                                        </p:cTn>
                                        <p:tgtEl>
                                          <p:spTgt spid="43"/>
                                        </p:tgtEl>
                                        <p:attrNameLst>
                                          <p:attrName>style.visibility</p:attrName>
                                        </p:attrNameLst>
                                      </p:cBhvr>
                                      <p:to>
                                        <p:strVal val="visible"/>
                                      </p:to>
                                    </p:set>
                                    <p:anim calcmode="lin" valueType="num">
                                      <p:cBhvr additive="base">
                                        <p:cTn id="27" dur="1000"/>
                                        <p:tgtEl>
                                          <p:spTgt spid="43"/>
                                        </p:tgtEl>
                                        <p:attrNameLst>
                                          <p:attrName>ppt_y</p:attrName>
                                        </p:attrNameLst>
                                      </p:cBhvr>
                                      <p:tavLst>
                                        <p:tav tm="0">
                                          <p:val>
                                            <p:strVal val="#ppt_y+#ppt_h*1.125000"/>
                                          </p:val>
                                        </p:tav>
                                        <p:tav tm="100000">
                                          <p:val>
                                            <p:strVal val="#ppt_y"/>
                                          </p:val>
                                        </p:tav>
                                      </p:tavLst>
                                    </p:anim>
                                    <p:animEffect transition="in" filter="wipe(up)">
                                      <p:cBhvr>
                                        <p:cTn id="28"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P spid="37" grpId="0"/>
      <p:bldP spid="40"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C:\Users\Administrator\Desktop\图片7.png图片7"/>
          <p:cNvPicPr>
            <a:picLocks noGrp="1" noChangeAspect="1"/>
          </p:cNvPicPr>
          <p:nvPr>
            <p:ph type="pic" sz="quarter" idx="10"/>
          </p:nvPr>
        </p:nvPicPr>
        <p:blipFill>
          <a:blip r:embed="rId1"/>
          <a:srcRect/>
          <a:stretch>
            <a:fillRect/>
          </a:stretch>
        </p:blipFill>
        <p:spPr>
          <a:xfrm>
            <a:off x="3968750" y="572135"/>
            <a:ext cx="5031740" cy="3674745"/>
          </a:xfrm>
        </p:spPr>
      </p:pic>
      <p:sp>
        <p:nvSpPr>
          <p:cNvPr id="9" name="Rectangle 8"/>
          <p:cNvSpPr/>
          <p:nvPr/>
        </p:nvSpPr>
        <p:spPr>
          <a:xfrm>
            <a:off x="493121" y="527404"/>
            <a:ext cx="3311032" cy="2366514"/>
          </a:xfrm>
          <a:prstGeom prst="rect">
            <a:avLst/>
          </a:prstGeom>
          <a:gradFill flip="none" rotWithShape="1">
            <a:gsLst>
              <a:gs pos="1000">
                <a:schemeClr val="accent2"/>
              </a:gs>
              <a:gs pos="100000">
                <a:schemeClr val="accent1"/>
              </a:gs>
            </a:gsLst>
            <a:lin ang="13500000" scaled="1"/>
            <a:tileRect/>
          </a:gradFill>
          <a:ln>
            <a:noFill/>
          </a:ln>
          <a:effectLst>
            <a:outerShdw blurRad="1270000" dist="6350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Box 9"/>
          <p:cNvSpPr txBox="1"/>
          <p:nvPr/>
        </p:nvSpPr>
        <p:spPr>
          <a:xfrm>
            <a:off x="774700" y="1076325"/>
            <a:ext cx="2399665" cy="651510"/>
          </a:xfrm>
          <a:prstGeom prst="rect">
            <a:avLst/>
          </a:prstGeom>
          <a:noFill/>
        </p:spPr>
        <p:txBody>
          <a:bodyPr wrap="square" rtlCol="0">
            <a:spAutoFit/>
          </a:bodyPr>
          <a:lstStyle/>
          <a:p>
            <a:pPr>
              <a:lnSpc>
                <a:spcPct val="90000"/>
              </a:lnSpc>
            </a:pPr>
            <a:r>
              <a:rPr lang="zh-CN" altLang="en-US" sz="4050" dirty="0">
                <a:solidFill>
                  <a:schemeClr val="bg1"/>
                </a:solidFill>
                <a:latin typeface="方正兰亭粗黑_GBK" panose="02000000000000000000" charset="-122"/>
                <a:ea typeface="方正兰亭粗黑_GBK" panose="02000000000000000000" charset="-122"/>
                <a:cs typeface="Lato Heavy" panose="020F0502020204030203" pitchFamily="34" charset="0"/>
                <a:sym typeface="+mn-ea"/>
              </a:rPr>
              <a:t>发展优势</a:t>
            </a:r>
            <a:endParaRPr lang="zh-CN" altLang="en-US" sz="4050" dirty="0">
              <a:solidFill>
                <a:schemeClr val="bg1"/>
              </a:solidFill>
              <a:latin typeface="方正兰亭粗黑_GBK" panose="02000000000000000000" charset="-122"/>
              <a:ea typeface="方正兰亭粗黑_GBK" panose="02000000000000000000" charset="-122"/>
              <a:cs typeface="Lato Heavy" panose="020F0502020204030203" pitchFamily="34" charset="0"/>
              <a:sym typeface="+mn-ea"/>
            </a:endParaRPr>
          </a:p>
        </p:txBody>
      </p:sp>
      <p:cxnSp>
        <p:nvCxnSpPr>
          <p:cNvPr id="12" name="Straight Connector 11"/>
          <p:cNvCxnSpPr/>
          <p:nvPr/>
        </p:nvCxnSpPr>
        <p:spPr>
          <a:xfrm>
            <a:off x="898108" y="885333"/>
            <a:ext cx="457136"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Isosceles Triangle 24"/>
          <p:cNvSpPr/>
          <p:nvPr/>
        </p:nvSpPr>
        <p:spPr>
          <a:xfrm rot="9900000">
            <a:off x="4024195" y="1948675"/>
            <a:ext cx="486035" cy="486033"/>
          </a:xfrm>
          <a:prstGeom prst="triangle">
            <a:avLst>
              <a:gd name="adj" fmla="val 0"/>
            </a:avLst>
          </a:prstGeom>
          <a:noFill/>
          <a:ln w="1270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Isosceles Triangle 25"/>
          <p:cNvSpPr/>
          <p:nvPr/>
        </p:nvSpPr>
        <p:spPr>
          <a:xfrm rot="10800000">
            <a:off x="4379863" y="1478882"/>
            <a:ext cx="183654" cy="183654"/>
          </a:xfrm>
          <a:prstGeom prst="triangle">
            <a:avLst>
              <a:gd name="adj" fmla="val 100000"/>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Rectangle 17"/>
          <p:cNvSpPr/>
          <p:nvPr/>
        </p:nvSpPr>
        <p:spPr>
          <a:xfrm>
            <a:off x="439383" y="3518175"/>
            <a:ext cx="3631369" cy="1196975"/>
          </a:xfrm>
          <a:prstGeom prst="rect">
            <a:avLst/>
          </a:prstGeom>
        </p:spPr>
        <p:txBody>
          <a:bodyPr wrap="square" anchor="ctr">
            <a:spAutoFit/>
          </a:bodyPr>
          <a:lstStyle/>
          <a:p>
            <a:pPr>
              <a:lnSpc>
                <a:spcPct val="120000"/>
              </a:lnSpc>
            </a:pPr>
            <a:r>
              <a:rPr lang="id-ID" sz="1200" dirty="0">
                <a:solidFill>
                  <a:schemeClr val="tx1">
                    <a:lumMod val="75000"/>
                    <a:lumOff val="25000"/>
                  </a:schemeClr>
                </a:solidFill>
                <a:latin typeface="方正兰亭黑_GBK" panose="02000000000000000000" charset="-122"/>
                <a:ea typeface="方正兰亭黑_GBK" panose="02000000000000000000" charset="-122"/>
                <a:cs typeface="方正兰亭黑_GBK" panose="02000000000000000000" charset="-122"/>
                <a:sym typeface="+mn-ea"/>
              </a:rPr>
              <a:t>在南京的各个行政区里，最能体现它历史文化名城地位的或许非秦淮区莫属。“一条秦淮河，半部金陵史”。秦淮区是古都金陵的起源，南京文化的摇篮。南京市委常委、秦淮区委书记曹路宝也说，秦淮区可以说是“最南京”的地方。</a:t>
            </a:r>
            <a:endParaRPr lang="id-ID" sz="1200" dirty="0">
              <a:solidFill>
                <a:schemeClr val="tx1">
                  <a:lumMod val="75000"/>
                  <a:lumOff val="25000"/>
                </a:schemeClr>
              </a:solidFill>
              <a:latin typeface="方正兰亭黑_GBK" panose="02000000000000000000" charset="-122"/>
              <a:ea typeface="方正兰亭黑_GBK" panose="02000000000000000000" charset="-122"/>
              <a:cs typeface="方正兰亭黑_GBK" panose="02000000000000000000" charset="-122"/>
              <a:sym typeface="+mn-ea"/>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ppt_x"/>
                                          </p:val>
                                        </p:tav>
                                        <p:tav tm="100000">
                                          <p:val>
                                            <p:strVal val="#ppt_x"/>
                                          </p:val>
                                        </p:tav>
                                      </p:tavLst>
                                    </p:anim>
                                    <p:anim calcmode="lin" valueType="num">
                                      <p:cBhvr additive="base">
                                        <p:cTn id="24" dur="750" fill="hold"/>
                                        <p:tgtEl>
                                          <p:spTgt spid="26"/>
                                        </p:tgtEl>
                                        <p:attrNameLst>
                                          <p:attrName>ppt_y</p:attrName>
                                        </p:attrNameLst>
                                      </p:cBhvr>
                                      <p:tavLst>
                                        <p:tav tm="0">
                                          <p:val>
                                            <p:strVal val="1+#ppt_h/2"/>
                                          </p:val>
                                        </p:tav>
                                        <p:tav tm="100000">
                                          <p:val>
                                            <p:strVal val="#ppt_y"/>
                                          </p:val>
                                        </p:tav>
                                      </p:tavLst>
                                    </p:anim>
                                  </p:childTnLst>
                                </p:cTn>
                              </p:par>
                              <p:par>
                                <p:cTn id="25" presetID="3" presetClass="entr" presetSubtype="10" fill="hold" grpId="0" nodeType="withEffect">
                                  <p:stCondLst>
                                    <p:cond delay="0"/>
                                  </p:stCondLst>
                                  <p:childTnLst>
                                    <p:set>
                                      <p:cBhvr>
                                        <p:cTn id="26" dur="1000" fill="hold">
                                          <p:stCondLst>
                                            <p:cond delay="0"/>
                                          </p:stCondLst>
                                        </p:cTn>
                                        <p:tgtEl>
                                          <p:spTgt spid="18"/>
                                        </p:tgtEl>
                                        <p:attrNameLst>
                                          <p:attrName>style.visibility</p:attrName>
                                        </p:attrNameLst>
                                      </p:cBhvr>
                                      <p:to>
                                        <p:strVal val="visible"/>
                                      </p:to>
                                    </p:set>
                                    <p:animEffect transition="in" filter="blinds(horizontal)">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5" grpId="0" bldLvl="0" animBg="1"/>
      <p:bldP spid="26" grpId="0" bldLvl="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C:\Users\Administrator\Desktop\图片8.png图片8"/>
          <p:cNvPicPr>
            <a:picLocks noGrp="1" noChangeAspect="1"/>
          </p:cNvPicPr>
          <p:nvPr>
            <p:ph type="pic" sz="quarter" idx="10"/>
          </p:nvPr>
        </p:nvPicPr>
        <p:blipFill>
          <a:blip r:embed="rId1"/>
          <a:srcRect/>
          <a:stretch>
            <a:fillRect/>
          </a:stretch>
        </p:blipFill>
        <p:spPr>
          <a:xfrm>
            <a:off x="822960" y="1380490"/>
            <a:ext cx="7498080" cy="3310255"/>
          </a:xfrm>
        </p:spPr>
      </p:pic>
      <p:sp>
        <p:nvSpPr>
          <p:cNvPr id="4" name="TextBox 3"/>
          <p:cNvSpPr txBox="1"/>
          <p:nvPr/>
        </p:nvSpPr>
        <p:spPr>
          <a:xfrm>
            <a:off x="2898909" y="529327"/>
            <a:ext cx="3346420" cy="553085"/>
          </a:xfrm>
          <a:prstGeom prst="rect">
            <a:avLst/>
          </a:prstGeom>
          <a:noFill/>
        </p:spPr>
        <p:txBody>
          <a:bodyPr wrap="square" rtlCol="0">
            <a:spAutoFit/>
          </a:bodyPr>
          <a:lstStyle/>
          <a:p>
            <a:pPr algn="ctr"/>
            <a:r>
              <a:rPr lang="zh-CN" altLang="en-US" sz="3000" dirty="0">
                <a:solidFill>
                  <a:schemeClr val="accent1"/>
                </a:solidFill>
                <a:latin typeface="方正兰亭粗黑_GBK" panose="02000000000000000000" charset="-122"/>
                <a:ea typeface="方正兰亭粗黑_GBK" panose="02000000000000000000" charset="-122"/>
                <a:cs typeface="方正兰亭粗黑_GBK" panose="02000000000000000000" charset="-122"/>
              </a:rPr>
              <a:t>城市荣誉</a:t>
            </a:r>
            <a:endParaRPr lang="zh-CN" altLang="en-US" sz="3000" dirty="0">
              <a:solidFill>
                <a:schemeClr val="accent1"/>
              </a:solidFill>
              <a:latin typeface="方正兰亭粗黑_GBK" panose="02000000000000000000" charset="-122"/>
              <a:ea typeface="方正兰亭粗黑_GBK" panose="02000000000000000000" charset="-122"/>
              <a:cs typeface="方正兰亭粗黑_GBK" panose="02000000000000000000" charset="-122"/>
            </a:endParaRPr>
          </a:p>
        </p:txBody>
      </p:sp>
      <p:cxnSp>
        <p:nvCxnSpPr>
          <p:cNvPr id="6" name="Straight Connector 5"/>
          <p:cNvCxnSpPr/>
          <p:nvPr/>
        </p:nvCxnSpPr>
        <p:spPr>
          <a:xfrm>
            <a:off x="4343551" y="491783"/>
            <a:ext cx="457136"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764</Words>
  <Application>WPS 演示</Application>
  <PresentationFormat>自定义</PresentationFormat>
  <Paragraphs>34</Paragraphs>
  <Slides>5</Slides>
  <Notes>27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vt:i4>
      </vt:variant>
    </vt:vector>
  </HeadingPairs>
  <TitlesOfParts>
    <vt:vector size="20" baseType="lpstr">
      <vt:lpstr>Arial</vt:lpstr>
      <vt:lpstr>宋体</vt:lpstr>
      <vt:lpstr>Wingdings</vt:lpstr>
      <vt:lpstr>方正兰亭粗黑_GBK</vt:lpstr>
      <vt:lpstr>方正兰亭黑_GBK</vt:lpstr>
      <vt:lpstr>Lato Heavy</vt:lpstr>
      <vt:lpstr>Lato</vt:lpstr>
      <vt:lpstr>方正悠黑_508R</vt:lpstr>
      <vt:lpstr>Consolas</vt:lpstr>
      <vt:lpstr>Century Gothic</vt:lpstr>
      <vt:lpstr>MS Gothic</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力</cp:lastModifiedBy>
  <cp:revision>37</cp:revision>
  <dcterms:created xsi:type="dcterms:W3CDTF">2018-12-14T02:09:00Z</dcterms:created>
  <dcterms:modified xsi:type="dcterms:W3CDTF">2018-12-17T18:37:26Z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