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336" r:id="rId3"/>
    <p:sldId id="337" r:id="rId5"/>
    <p:sldId id="346" r:id="rId6"/>
  </p:sldIdLst>
  <p:sldSz cx="9144000" cy="5144135" type="screen16x9"/>
  <p:notesSz cx="6858000" cy="9144000"/>
  <p:embeddedFontLst>
    <p:embeddedFont>
      <p:font typeface="方正兰亭粗黑_GBK" panose="02000000000000000000" charset="-122"/>
      <p:regular r:id="rId10"/>
    </p:embeddedFont>
    <p:embeddedFont>
      <p:font typeface="方正兰亭黑_GBK" panose="02000000000000000000" charset="-122"/>
      <p:regular r:id="rId11"/>
    </p:embeddedFont>
    <p:embeddedFont>
      <p:font typeface="Lato Heavy" panose="020F0502020204030203" pitchFamily="34" charset="0"/>
      <p:bold r:id="rId12"/>
    </p:embeddedFont>
    <p:embeddedFont>
      <p:font typeface="Lato" panose="020F0502020204030203" pitchFamily="34" charset="0"/>
      <p:regular r:id="rId13"/>
      <p:bold r:id="rId14"/>
      <p:italic r:id="rId15"/>
      <p:boldItalic r:id="rId16"/>
    </p:embeddedFont>
    <p:embeddedFont>
      <p:font typeface="Calibri" panose="020F0502020204030204" charset="0"/>
      <p:regular r:id="rId17"/>
      <p:bold r:id="rId18"/>
      <p:italic r:id="rId19"/>
      <p:boldItalic r:id="rId20"/>
    </p:embeddedFont>
  </p:embeddedFontLst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1F21"/>
    <a:srgbClr val="A5300F"/>
    <a:srgbClr val="002C3B"/>
    <a:srgbClr val="002434"/>
    <a:srgbClr val="00AD7C"/>
    <a:srgbClr val="61B390"/>
    <a:srgbClr val="242428"/>
    <a:srgbClr val="01352C"/>
    <a:srgbClr val="00B0F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816" y="744"/>
      </p:cViewPr>
      <p:guideLst>
        <p:guide orient="horz" pos="1565"/>
        <p:guide orient="horz" pos="1245"/>
        <p:guide orient="horz" pos="2528"/>
        <p:guide pos="2811"/>
        <p:guide pos="3650"/>
        <p:guide pos="21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font" Target="fonts/font11.fntdata"/><Relationship Id="rId2" Type="http://schemas.openxmlformats.org/officeDocument/2006/relationships/theme" Target="theme/theme1.xml"/><Relationship Id="rId19" Type="http://schemas.openxmlformats.org/officeDocument/2006/relationships/font" Target="fonts/font10.fntdata"/><Relationship Id="rId18" Type="http://schemas.openxmlformats.org/officeDocument/2006/relationships/font" Target="fonts/font9.fntdata"/><Relationship Id="rId17" Type="http://schemas.openxmlformats.org/officeDocument/2006/relationships/font" Target="fonts/font8.fntdata"/><Relationship Id="rId16" Type="http://schemas.openxmlformats.org/officeDocument/2006/relationships/font" Target="fonts/font7.fntdata"/><Relationship Id="rId15" Type="http://schemas.openxmlformats.org/officeDocument/2006/relationships/font" Target="fonts/font6.fntdata"/><Relationship Id="rId14" Type="http://schemas.openxmlformats.org/officeDocument/2006/relationships/font" Target="fonts/font5.fntdata"/><Relationship Id="rId13" Type="http://schemas.openxmlformats.org/officeDocument/2006/relationships/font" Target="fonts/font4.fntdata"/><Relationship Id="rId12" Type="http://schemas.openxmlformats.org/officeDocument/2006/relationships/font" Target="fonts/font3.fntdata"/><Relationship Id="rId11" Type="http://schemas.openxmlformats.org/officeDocument/2006/relationships/font" Target="fonts/font2.fntdata"/><Relationship Id="rId10" Type="http://schemas.openxmlformats.org/officeDocument/2006/relationships/font" Target="fonts/font1.fntdata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AD738-BC58-422D-9CB5-230D98E1A7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18" y="1598173"/>
            <a:ext cx="7772603" cy="11027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36" y="2915295"/>
            <a:ext cx="6400967" cy="13147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573" y="206024"/>
            <a:ext cx="2057454" cy="438961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12" y="206024"/>
            <a:ext cx="6019957" cy="438961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954037" y="694421"/>
            <a:ext cx="3860901" cy="3755797"/>
          </a:xfrm>
          <a:custGeom>
            <a:avLst/>
            <a:gdLst>
              <a:gd name="connsiteX0" fmla="*/ 0 w 5147734"/>
              <a:gd name="connsiteY0" fmla="*/ 0 h 5006622"/>
              <a:gd name="connsiteX1" fmla="*/ 5147734 w 5147734"/>
              <a:gd name="connsiteY1" fmla="*/ 0 h 5006622"/>
              <a:gd name="connsiteX2" fmla="*/ 5147734 w 5147734"/>
              <a:gd name="connsiteY2" fmla="*/ 5006622 h 5006622"/>
              <a:gd name="connsiteX3" fmla="*/ 0 w 5147734"/>
              <a:gd name="connsiteY3" fmla="*/ 5006622 h 500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734" h="5006622">
                <a:moveTo>
                  <a:pt x="0" y="0"/>
                </a:moveTo>
                <a:lnTo>
                  <a:pt x="5147734" y="0"/>
                </a:lnTo>
                <a:lnTo>
                  <a:pt x="5147734" y="5006622"/>
                </a:lnTo>
                <a:lnTo>
                  <a:pt x="0" y="5006622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994437" y="1579452"/>
            <a:ext cx="1611068" cy="1637310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844610" y="1579452"/>
            <a:ext cx="1611068" cy="1637310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94783" y="1579452"/>
            <a:ext cx="1611068" cy="1637310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544956" y="1579452"/>
            <a:ext cx="1611068" cy="1637310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3646544" y="535378"/>
            <a:ext cx="2620605" cy="4609261"/>
          </a:xfrm>
          <a:custGeom>
            <a:avLst/>
            <a:gdLst>
              <a:gd name="connsiteX0" fmla="*/ 0 w 3494049"/>
              <a:gd name="connsiteY0" fmla="*/ 0 h 6144321"/>
              <a:gd name="connsiteX1" fmla="*/ 3494049 w 3494049"/>
              <a:gd name="connsiteY1" fmla="*/ 0 h 6144321"/>
              <a:gd name="connsiteX2" fmla="*/ 3494049 w 3494049"/>
              <a:gd name="connsiteY2" fmla="*/ 6144321 h 6144321"/>
              <a:gd name="connsiteX3" fmla="*/ 0 w 3494049"/>
              <a:gd name="connsiteY3" fmla="*/ 6144321 h 6144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4049" h="6144321">
                <a:moveTo>
                  <a:pt x="0" y="0"/>
                </a:moveTo>
                <a:lnTo>
                  <a:pt x="3494049" y="0"/>
                </a:lnTo>
                <a:lnTo>
                  <a:pt x="3494049" y="6144321"/>
                </a:lnTo>
                <a:lnTo>
                  <a:pt x="0" y="6144321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523634" y="535378"/>
            <a:ext cx="2620605" cy="4609261"/>
          </a:xfrm>
          <a:custGeom>
            <a:avLst/>
            <a:gdLst>
              <a:gd name="connsiteX0" fmla="*/ 0 w 3494049"/>
              <a:gd name="connsiteY0" fmla="*/ 0 h 6144321"/>
              <a:gd name="connsiteX1" fmla="*/ 3494049 w 3494049"/>
              <a:gd name="connsiteY1" fmla="*/ 0 h 6144321"/>
              <a:gd name="connsiteX2" fmla="*/ 3494049 w 3494049"/>
              <a:gd name="connsiteY2" fmla="*/ 6144321 h 6144321"/>
              <a:gd name="connsiteX3" fmla="*/ 0 w 3494049"/>
              <a:gd name="connsiteY3" fmla="*/ 6144321 h 6144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4049" h="6144321">
                <a:moveTo>
                  <a:pt x="0" y="0"/>
                </a:moveTo>
                <a:lnTo>
                  <a:pt x="3494049" y="0"/>
                </a:lnTo>
                <a:lnTo>
                  <a:pt x="3494049" y="6144321"/>
                </a:lnTo>
                <a:lnTo>
                  <a:pt x="0" y="6144321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4572118" y="-1"/>
            <a:ext cx="4572120" cy="2572319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7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0" y="2572319"/>
            <a:ext cx="4572120" cy="2572319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>
            <a:off x="5358041" y="-4296"/>
            <a:ext cx="3783839" cy="5144638"/>
          </a:xfrm>
          <a:custGeom>
            <a:avLst/>
            <a:gdLst>
              <a:gd name="connsiteX0" fmla="*/ 1581150 w 4514850"/>
              <a:gd name="connsiteY0" fmla="*/ 0 h 6858000"/>
              <a:gd name="connsiteX1" fmla="*/ 4514850 w 4514850"/>
              <a:gd name="connsiteY1" fmla="*/ 0 h 6858000"/>
              <a:gd name="connsiteX2" fmla="*/ 4514850 w 4514850"/>
              <a:gd name="connsiteY2" fmla="*/ 6858000 h 6858000"/>
              <a:gd name="connsiteX3" fmla="*/ 1581150 w 4514850"/>
              <a:gd name="connsiteY3" fmla="*/ 6858000 h 6858000"/>
              <a:gd name="connsiteX4" fmla="*/ 0 w 451485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4850" h="6858000">
                <a:moveTo>
                  <a:pt x="1581150" y="0"/>
                </a:moveTo>
                <a:lnTo>
                  <a:pt x="4514850" y="0"/>
                </a:lnTo>
                <a:lnTo>
                  <a:pt x="4514850" y="6858000"/>
                </a:lnTo>
                <a:lnTo>
                  <a:pt x="15811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Oval 3"/>
          <p:cNvSpPr/>
          <p:nvPr userDrawn="1"/>
        </p:nvSpPr>
        <p:spPr>
          <a:xfrm>
            <a:off x="4809599" y="794305"/>
            <a:ext cx="3155274" cy="3155890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1270000" dist="444500" dir="8100000" sx="95000" sy="95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901298" y="886021"/>
            <a:ext cx="2971877" cy="2972458"/>
          </a:xfrm>
          <a:custGeom>
            <a:avLst/>
            <a:gdLst>
              <a:gd name="connsiteX0" fmla="*/ 1981200 w 3962400"/>
              <a:gd name="connsiteY0" fmla="*/ 0 h 3962400"/>
              <a:gd name="connsiteX1" fmla="*/ 3962400 w 3962400"/>
              <a:gd name="connsiteY1" fmla="*/ 1981200 h 3962400"/>
              <a:gd name="connsiteX2" fmla="*/ 1981200 w 3962400"/>
              <a:gd name="connsiteY2" fmla="*/ 3962400 h 3962400"/>
              <a:gd name="connsiteX3" fmla="*/ 0 w 3962400"/>
              <a:gd name="connsiteY3" fmla="*/ 1981200 h 3962400"/>
              <a:gd name="connsiteX4" fmla="*/ 1981200 w 3962400"/>
              <a:gd name="connsiteY4" fmla="*/ 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2400" h="3962400">
                <a:moveTo>
                  <a:pt x="1981200" y="0"/>
                </a:moveTo>
                <a:cubicBezTo>
                  <a:pt x="3075387" y="0"/>
                  <a:pt x="3962400" y="887013"/>
                  <a:pt x="3962400" y="1981200"/>
                </a:cubicBezTo>
                <a:cubicBezTo>
                  <a:pt x="3962400" y="3075387"/>
                  <a:pt x="3075387" y="3962400"/>
                  <a:pt x="1981200" y="3962400"/>
                </a:cubicBezTo>
                <a:cubicBezTo>
                  <a:pt x="887013" y="3962400"/>
                  <a:pt x="0" y="3075387"/>
                  <a:pt x="0" y="1981200"/>
                </a:cubicBezTo>
                <a:cubicBezTo>
                  <a:pt x="0" y="887013"/>
                  <a:pt x="887013" y="0"/>
                  <a:pt x="1981200" y="0"/>
                </a:cubicBez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42908"/>
            <a:ext cx="9144239" cy="4187163"/>
          </a:xfrm>
          <a:custGeom>
            <a:avLst/>
            <a:gdLst>
              <a:gd name="connsiteX0" fmla="*/ 161193 w 12192000"/>
              <a:gd name="connsiteY0" fmla="*/ 0 h 5581649"/>
              <a:gd name="connsiteX1" fmla="*/ 12030807 w 12192000"/>
              <a:gd name="connsiteY1" fmla="*/ 1169127 h 5581649"/>
              <a:gd name="connsiteX2" fmla="*/ 12192000 w 12192000"/>
              <a:gd name="connsiteY2" fmla="*/ 1167765 h 5581649"/>
              <a:gd name="connsiteX3" fmla="*/ 12192000 w 12192000"/>
              <a:gd name="connsiteY3" fmla="*/ 3459842 h 5581649"/>
              <a:gd name="connsiteX4" fmla="*/ 12192000 w 12192000"/>
              <a:gd name="connsiteY4" fmla="*/ 4816329 h 5581649"/>
              <a:gd name="connsiteX5" fmla="*/ 12192000 w 12192000"/>
              <a:gd name="connsiteY5" fmla="*/ 5288395 h 5581649"/>
              <a:gd name="connsiteX6" fmla="*/ 0 w 12192000"/>
              <a:gd name="connsiteY6" fmla="*/ 5288395 h 5581649"/>
              <a:gd name="connsiteX7" fmla="*/ 0 w 12192000"/>
              <a:gd name="connsiteY7" fmla="*/ 3649925 h 5581649"/>
              <a:gd name="connsiteX8" fmla="*/ 0 w 12192000"/>
              <a:gd name="connsiteY8" fmla="*/ 3459842 h 5581649"/>
              <a:gd name="connsiteX9" fmla="*/ 0 w 12192000"/>
              <a:gd name="connsiteY9" fmla="*/ 1361 h 558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5581649">
                <a:moveTo>
                  <a:pt x="161193" y="0"/>
                </a:moveTo>
                <a:cubicBezTo>
                  <a:pt x="4117731" y="28951"/>
                  <a:pt x="8074270" y="1140176"/>
                  <a:pt x="12030807" y="1169127"/>
                </a:cubicBezTo>
                <a:lnTo>
                  <a:pt x="12192000" y="1167765"/>
                </a:lnTo>
                <a:lnTo>
                  <a:pt x="12192000" y="3459842"/>
                </a:lnTo>
                <a:lnTo>
                  <a:pt x="12192000" y="4816329"/>
                </a:lnTo>
                <a:lnTo>
                  <a:pt x="12192000" y="5288395"/>
                </a:lnTo>
                <a:cubicBezTo>
                  <a:pt x="8128000" y="6304259"/>
                  <a:pt x="4064000" y="4272532"/>
                  <a:pt x="0" y="5288395"/>
                </a:cubicBezTo>
                <a:lnTo>
                  <a:pt x="0" y="3649925"/>
                </a:lnTo>
                <a:lnTo>
                  <a:pt x="0" y="3459842"/>
                </a:lnTo>
                <a:lnTo>
                  <a:pt x="0" y="1361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>
            <a:off x="1" y="-132766"/>
            <a:ext cx="9144238" cy="3219518"/>
          </a:xfrm>
          <a:custGeom>
            <a:avLst/>
            <a:gdLst>
              <a:gd name="connsiteX0" fmla="*/ 0 w 12191999"/>
              <a:gd name="connsiteY0" fmla="*/ 0 h 4291740"/>
              <a:gd name="connsiteX1" fmla="*/ 12191999 w 12191999"/>
              <a:gd name="connsiteY1" fmla="*/ 0 h 4291740"/>
              <a:gd name="connsiteX2" fmla="*/ 12191999 w 12191999"/>
              <a:gd name="connsiteY2" fmla="*/ 1244082 h 4291740"/>
              <a:gd name="connsiteX3" fmla="*/ 12191998 w 12191999"/>
              <a:gd name="connsiteY3" fmla="*/ 1244082 h 4291740"/>
              <a:gd name="connsiteX4" fmla="*/ 12191998 w 12191999"/>
              <a:gd name="connsiteY4" fmla="*/ 3713545 h 4291740"/>
              <a:gd name="connsiteX5" fmla="*/ 9905998 w 12191999"/>
              <a:gd name="connsiteY5" fmla="*/ 4122524 h 4291740"/>
              <a:gd name="connsiteX6" fmla="*/ 9905998 w 12191999"/>
              <a:gd name="connsiteY6" fmla="*/ 4125232 h 4291740"/>
              <a:gd name="connsiteX7" fmla="*/ 9857087 w 12191999"/>
              <a:gd name="connsiteY7" fmla="*/ 4136195 h 4291740"/>
              <a:gd name="connsiteX8" fmla="*/ 9690569 w 12191999"/>
              <a:gd name="connsiteY8" fmla="*/ 4182739 h 4291740"/>
              <a:gd name="connsiteX9" fmla="*/ 8839877 w 12191999"/>
              <a:gd name="connsiteY9" fmla="*/ 4291723 h 4291740"/>
              <a:gd name="connsiteX10" fmla="*/ 8765196 w 12191999"/>
              <a:gd name="connsiteY10" fmla="*/ 4290006 h 4291740"/>
              <a:gd name="connsiteX11" fmla="*/ 8717158 w 12191999"/>
              <a:gd name="connsiteY11" fmla="*/ 4291490 h 4291740"/>
              <a:gd name="connsiteX12" fmla="*/ 7673594 w 12191999"/>
              <a:gd name="connsiteY12" fmla="*/ 4138313 h 4291740"/>
              <a:gd name="connsiteX13" fmla="*/ 7659974 w 12191999"/>
              <a:gd name="connsiteY13" fmla="*/ 4134175 h 4291740"/>
              <a:gd name="connsiteX14" fmla="*/ 7619998 w 12191999"/>
              <a:gd name="connsiteY14" fmla="*/ 4125232 h 4291740"/>
              <a:gd name="connsiteX15" fmla="*/ 7619998 w 12191999"/>
              <a:gd name="connsiteY15" fmla="*/ 4122032 h 4291740"/>
              <a:gd name="connsiteX16" fmla="*/ 7465547 w 12191999"/>
              <a:gd name="connsiteY16" fmla="*/ 4075115 h 4291740"/>
              <a:gd name="connsiteX17" fmla="*/ 5541753 w 12191999"/>
              <a:gd name="connsiteY17" fmla="*/ 3716264 h 4291740"/>
              <a:gd name="connsiteX18" fmla="*/ 5333999 w 12191999"/>
              <a:gd name="connsiteY18" fmla="*/ 3713545 h 4291740"/>
              <a:gd name="connsiteX19" fmla="*/ 5091621 w 12191999"/>
              <a:gd name="connsiteY19" fmla="*/ 3716264 h 4291740"/>
              <a:gd name="connsiteX20" fmla="*/ 235032 w 12191999"/>
              <a:gd name="connsiteY20" fmla="*/ 4170386 h 4291740"/>
              <a:gd name="connsiteX21" fmla="*/ 0 w 12191999"/>
              <a:gd name="connsiteY21" fmla="*/ 4125232 h 42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999" h="4291740">
                <a:moveTo>
                  <a:pt x="0" y="0"/>
                </a:moveTo>
                <a:lnTo>
                  <a:pt x="12191999" y="0"/>
                </a:lnTo>
                <a:lnTo>
                  <a:pt x="12191999" y="1244082"/>
                </a:lnTo>
                <a:lnTo>
                  <a:pt x="12191998" y="1244082"/>
                </a:lnTo>
                <a:lnTo>
                  <a:pt x="12191998" y="3713545"/>
                </a:lnTo>
                <a:cubicBezTo>
                  <a:pt x="11048998" y="3713545"/>
                  <a:pt x="10477498" y="3951890"/>
                  <a:pt x="9905998" y="4122524"/>
                </a:cubicBezTo>
                <a:lnTo>
                  <a:pt x="9905998" y="4125232"/>
                </a:lnTo>
                <a:lnTo>
                  <a:pt x="9857087" y="4136195"/>
                </a:lnTo>
                <a:lnTo>
                  <a:pt x="9690569" y="4182739"/>
                </a:lnTo>
                <a:cubicBezTo>
                  <a:pt x="9436631" y="4247894"/>
                  <a:pt x="9169020" y="4292764"/>
                  <a:pt x="8839877" y="4291723"/>
                </a:cubicBezTo>
                <a:lnTo>
                  <a:pt x="8765196" y="4290006"/>
                </a:lnTo>
                <a:lnTo>
                  <a:pt x="8717158" y="4291490"/>
                </a:lnTo>
                <a:cubicBezTo>
                  <a:pt x="8302351" y="4296392"/>
                  <a:pt x="7985321" y="4228826"/>
                  <a:pt x="7673594" y="4138313"/>
                </a:cubicBezTo>
                <a:lnTo>
                  <a:pt x="7659974" y="4134175"/>
                </a:lnTo>
                <a:lnTo>
                  <a:pt x="7619998" y="4125232"/>
                </a:lnTo>
                <a:lnTo>
                  <a:pt x="7619998" y="4122032"/>
                </a:lnTo>
                <a:lnTo>
                  <a:pt x="7465547" y="4075115"/>
                </a:lnTo>
                <a:cubicBezTo>
                  <a:pt x="6977201" y="3922257"/>
                  <a:pt x="6451962" y="3740504"/>
                  <a:pt x="5541753" y="3716264"/>
                </a:cubicBezTo>
                <a:lnTo>
                  <a:pt x="5333999" y="3713545"/>
                </a:lnTo>
                <a:lnTo>
                  <a:pt x="5091621" y="3716264"/>
                </a:lnTo>
                <a:cubicBezTo>
                  <a:pt x="2740246" y="3769940"/>
                  <a:pt x="2590994" y="4595906"/>
                  <a:pt x="235032" y="4170386"/>
                </a:cubicBezTo>
                <a:lnTo>
                  <a:pt x="0" y="412523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5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823" y="867581"/>
            <a:ext cx="6899463" cy="3860827"/>
          </a:xfrm>
          <a:prstGeom prst="rect">
            <a:avLst/>
          </a:prstGeom>
        </p:spPr>
      </p:pic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697701" y="1058193"/>
            <a:ext cx="4351306" cy="2721004"/>
          </a:xfrm>
          <a:custGeom>
            <a:avLst/>
            <a:gdLst>
              <a:gd name="connsiteX0" fmla="*/ 0 w 5778698"/>
              <a:gd name="connsiteY0" fmla="*/ 0 h 3627202"/>
              <a:gd name="connsiteX1" fmla="*/ 5778698 w 5778698"/>
              <a:gd name="connsiteY1" fmla="*/ 0 h 3627202"/>
              <a:gd name="connsiteX2" fmla="*/ 5778698 w 5778698"/>
              <a:gd name="connsiteY2" fmla="*/ 3627202 h 3627202"/>
              <a:gd name="connsiteX3" fmla="*/ 0 w 5778698"/>
              <a:gd name="connsiteY3" fmla="*/ 3627202 h 3627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8698" h="3627202">
                <a:moveTo>
                  <a:pt x="0" y="0"/>
                </a:moveTo>
                <a:lnTo>
                  <a:pt x="5778698" y="0"/>
                </a:lnTo>
                <a:lnTo>
                  <a:pt x="5778698" y="3627202"/>
                </a:lnTo>
                <a:lnTo>
                  <a:pt x="0" y="3627202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 flipH="1">
            <a:off x="1" y="-132766"/>
            <a:ext cx="9144238" cy="3219518"/>
          </a:xfrm>
          <a:custGeom>
            <a:avLst/>
            <a:gdLst>
              <a:gd name="connsiteX0" fmla="*/ 0 w 12191999"/>
              <a:gd name="connsiteY0" fmla="*/ 0 h 4291740"/>
              <a:gd name="connsiteX1" fmla="*/ 12191999 w 12191999"/>
              <a:gd name="connsiteY1" fmla="*/ 0 h 4291740"/>
              <a:gd name="connsiteX2" fmla="*/ 12191999 w 12191999"/>
              <a:gd name="connsiteY2" fmla="*/ 1244082 h 4291740"/>
              <a:gd name="connsiteX3" fmla="*/ 12191998 w 12191999"/>
              <a:gd name="connsiteY3" fmla="*/ 1244082 h 4291740"/>
              <a:gd name="connsiteX4" fmla="*/ 12191998 w 12191999"/>
              <a:gd name="connsiteY4" fmla="*/ 3713545 h 4291740"/>
              <a:gd name="connsiteX5" fmla="*/ 9905998 w 12191999"/>
              <a:gd name="connsiteY5" fmla="*/ 4122524 h 4291740"/>
              <a:gd name="connsiteX6" fmla="*/ 9905998 w 12191999"/>
              <a:gd name="connsiteY6" fmla="*/ 4125232 h 4291740"/>
              <a:gd name="connsiteX7" fmla="*/ 9857087 w 12191999"/>
              <a:gd name="connsiteY7" fmla="*/ 4136195 h 4291740"/>
              <a:gd name="connsiteX8" fmla="*/ 9690569 w 12191999"/>
              <a:gd name="connsiteY8" fmla="*/ 4182739 h 4291740"/>
              <a:gd name="connsiteX9" fmla="*/ 8839877 w 12191999"/>
              <a:gd name="connsiteY9" fmla="*/ 4291723 h 4291740"/>
              <a:gd name="connsiteX10" fmla="*/ 8765196 w 12191999"/>
              <a:gd name="connsiteY10" fmla="*/ 4290006 h 4291740"/>
              <a:gd name="connsiteX11" fmla="*/ 8717158 w 12191999"/>
              <a:gd name="connsiteY11" fmla="*/ 4291490 h 4291740"/>
              <a:gd name="connsiteX12" fmla="*/ 7673594 w 12191999"/>
              <a:gd name="connsiteY12" fmla="*/ 4138313 h 4291740"/>
              <a:gd name="connsiteX13" fmla="*/ 7659974 w 12191999"/>
              <a:gd name="connsiteY13" fmla="*/ 4134175 h 4291740"/>
              <a:gd name="connsiteX14" fmla="*/ 7619998 w 12191999"/>
              <a:gd name="connsiteY14" fmla="*/ 4125232 h 4291740"/>
              <a:gd name="connsiteX15" fmla="*/ 7619998 w 12191999"/>
              <a:gd name="connsiteY15" fmla="*/ 4122032 h 4291740"/>
              <a:gd name="connsiteX16" fmla="*/ 7465547 w 12191999"/>
              <a:gd name="connsiteY16" fmla="*/ 4075115 h 4291740"/>
              <a:gd name="connsiteX17" fmla="*/ 5541753 w 12191999"/>
              <a:gd name="connsiteY17" fmla="*/ 3716264 h 4291740"/>
              <a:gd name="connsiteX18" fmla="*/ 5333999 w 12191999"/>
              <a:gd name="connsiteY18" fmla="*/ 3713545 h 4291740"/>
              <a:gd name="connsiteX19" fmla="*/ 5091621 w 12191999"/>
              <a:gd name="connsiteY19" fmla="*/ 3716264 h 4291740"/>
              <a:gd name="connsiteX20" fmla="*/ 235032 w 12191999"/>
              <a:gd name="connsiteY20" fmla="*/ 4170386 h 4291740"/>
              <a:gd name="connsiteX21" fmla="*/ 0 w 12191999"/>
              <a:gd name="connsiteY21" fmla="*/ 4125232 h 42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999" h="4291740">
                <a:moveTo>
                  <a:pt x="0" y="0"/>
                </a:moveTo>
                <a:lnTo>
                  <a:pt x="12191999" y="0"/>
                </a:lnTo>
                <a:lnTo>
                  <a:pt x="12191999" y="1244082"/>
                </a:lnTo>
                <a:lnTo>
                  <a:pt x="12191998" y="1244082"/>
                </a:lnTo>
                <a:lnTo>
                  <a:pt x="12191998" y="3713545"/>
                </a:lnTo>
                <a:cubicBezTo>
                  <a:pt x="11048998" y="3713545"/>
                  <a:pt x="10477498" y="3951890"/>
                  <a:pt x="9905998" y="4122524"/>
                </a:cubicBezTo>
                <a:lnTo>
                  <a:pt x="9905998" y="4125232"/>
                </a:lnTo>
                <a:lnTo>
                  <a:pt x="9857087" y="4136195"/>
                </a:lnTo>
                <a:lnTo>
                  <a:pt x="9690569" y="4182739"/>
                </a:lnTo>
                <a:cubicBezTo>
                  <a:pt x="9436631" y="4247894"/>
                  <a:pt x="9169020" y="4292764"/>
                  <a:pt x="8839877" y="4291723"/>
                </a:cubicBezTo>
                <a:lnTo>
                  <a:pt x="8765196" y="4290006"/>
                </a:lnTo>
                <a:lnTo>
                  <a:pt x="8717158" y="4291490"/>
                </a:lnTo>
                <a:cubicBezTo>
                  <a:pt x="8302351" y="4296392"/>
                  <a:pt x="7985321" y="4228826"/>
                  <a:pt x="7673594" y="4138313"/>
                </a:cubicBezTo>
                <a:lnTo>
                  <a:pt x="7659974" y="4134175"/>
                </a:lnTo>
                <a:lnTo>
                  <a:pt x="7619998" y="4125232"/>
                </a:lnTo>
                <a:lnTo>
                  <a:pt x="7619998" y="4122032"/>
                </a:lnTo>
                <a:lnTo>
                  <a:pt x="7465547" y="4075115"/>
                </a:lnTo>
                <a:cubicBezTo>
                  <a:pt x="6977201" y="3922257"/>
                  <a:pt x="6451962" y="3740504"/>
                  <a:pt x="5541753" y="3716264"/>
                </a:cubicBezTo>
                <a:lnTo>
                  <a:pt x="5333999" y="3713545"/>
                </a:lnTo>
                <a:lnTo>
                  <a:pt x="5091621" y="3716264"/>
                </a:lnTo>
                <a:cubicBezTo>
                  <a:pt x="2740246" y="3769940"/>
                  <a:pt x="2590994" y="4595906"/>
                  <a:pt x="235032" y="4170386"/>
                </a:cubicBezTo>
                <a:lnTo>
                  <a:pt x="0" y="412523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5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82521" y="353116"/>
            <a:ext cx="2397160" cy="4172875"/>
          </a:xfrm>
          <a:prstGeom prst="rect">
            <a:avLst/>
          </a:prstGeom>
        </p:spPr>
      </p:pic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2034197" y="1086799"/>
            <a:ext cx="1530139" cy="2705510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>
            <a:outerShdw blurRad="381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3725507" y="1086799"/>
            <a:ext cx="1530139" cy="2705510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/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31571" y="1086799"/>
            <a:ext cx="1530139" cy="2705510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>
            <a:outerShdw blurRad="381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2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/>
          <p:cNvSpPr/>
          <p:nvPr userDrawn="1"/>
        </p:nvSpPr>
        <p:spPr>
          <a:xfrm>
            <a:off x="3686271" y="1"/>
            <a:ext cx="5457968" cy="3285387"/>
          </a:xfrm>
          <a:custGeom>
            <a:avLst/>
            <a:gdLst>
              <a:gd name="connsiteX0" fmla="*/ 0 w 7208506"/>
              <a:gd name="connsiteY0" fmla="*/ 0 h 4338265"/>
              <a:gd name="connsiteX1" fmla="*/ 7208506 w 7208506"/>
              <a:gd name="connsiteY1" fmla="*/ 0 h 4338265"/>
              <a:gd name="connsiteX2" fmla="*/ 7208506 w 7208506"/>
              <a:gd name="connsiteY2" fmla="*/ 3736930 h 4338265"/>
              <a:gd name="connsiteX3" fmla="*/ 7182826 w 7208506"/>
              <a:gd name="connsiteY3" fmla="*/ 3751567 h 4338265"/>
              <a:gd name="connsiteX4" fmla="*/ 4858361 w 7208506"/>
              <a:gd name="connsiteY4" fmla="*/ 4338265 h 4338265"/>
              <a:gd name="connsiteX5" fmla="*/ 24497 w 7208506"/>
              <a:gd name="connsiteY5" fmla="*/ 192786 h 433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08506" h="4338265">
                <a:moveTo>
                  <a:pt x="0" y="0"/>
                </a:moveTo>
                <a:lnTo>
                  <a:pt x="7208506" y="0"/>
                </a:lnTo>
                <a:lnTo>
                  <a:pt x="7208506" y="3736930"/>
                </a:lnTo>
                <a:lnTo>
                  <a:pt x="7182826" y="3751567"/>
                </a:lnTo>
                <a:cubicBezTo>
                  <a:pt x="6491452" y="4125789"/>
                  <a:pt x="5699720" y="4338265"/>
                  <a:pt x="4858361" y="4338265"/>
                </a:cubicBezTo>
                <a:cubicBezTo>
                  <a:pt x="2410772" y="4338265"/>
                  <a:pt x="383162" y="2540117"/>
                  <a:pt x="24497" y="19278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>
            <a:noFill/>
          </a:ln>
          <a:effectLst>
            <a:outerShdw blurRad="1270000" dist="4445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sz="180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34127" y="841638"/>
            <a:ext cx="3191616" cy="3571832"/>
          </a:xfrm>
          <a:prstGeom prst="rect">
            <a:avLst/>
          </a:prstGeom>
          <a:effectLst>
            <a:outerShdw blurRad="635000" dist="381000" algn="l" rotWithShape="0">
              <a:prstClr val="black">
                <a:alpha val="40000"/>
              </a:prstClr>
            </a:outerShdw>
          </a:effectLst>
        </p:spPr>
      </p:pic>
      <p:sp>
        <p:nvSpPr>
          <p:cNvPr id="5" name="Picture Placeholder 6"/>
          <p:cNvSpPr>
            <a:spLocks noGrp="1"/>
          </p:cNvSpPr>
          <p:nvPr>
            <p:ph type="pic" sz="quarter" idx="12"/>
          </p:nvPr>
        </p:nvSpPr>
        <p:spPr>
          <a:xfrm rot="549907">
            <a:off x="5269267" y="1488821"/>
            <a:ext cx="990932" cy="1734614"/>
          </a:xfrm>
          <a:custGeom>
            <a:avLst/>
            <a:gdLst>
              <a:gd name="connsiteX0" fmla="*/ 0 w 1235810"/>
              <a:gd name="connsiteY0" fmla="*/ 0 h 2171712"/>
              <a:gd name="connsiteX1" fmla="*/ 1235810 w 1235810"/>
              <a:gd name="connsiteY1" fmla="*/ 0 h 2171712"/>
              <a:gd name="connsiteX2" fmla="*/ 1235810 w 1235810"/>
              <a:gd name="connsiteY2" fmla="*/ 2171712 h 2171712"/>
              <a:gd name="connsiteX3" fmla="*/ 0 w 1235810"/>
              <a:gd name="connsiteY3" fmla="*/ 2171712 h 2171712"/>
              <a:gd name="connsiteX4" fmla="*/ 0 w 1235810"/>
              <a:gd name="connsiteY4" fmla="*/ 0 h 2171712"/>
              <a:gd name="connsiteX0-1" fmla="*/ 0 w 1253859"/>
              <a:gd name="connsiteY0-2" fmla="*/ 7736 h 2179448"/>
              <a:gd name="connsiteX1-3" fmla="*/ 1253859 w 1253859"/>
              <a:gd name="connsiteY1-4" fmla="*/ 0 h 2179448"/>
              <a:gd name="connsiteX2-5" fmla="*/ 1235810 w 1253859"/>
              <a:gd name="connsiteY2-6" fmla="*/ 2179448 h 2179448"/>
              <a:gd name="connsiteX3-7" fmla="*/ 0 w 1253859"/>
              <a:gd name="connsiteY3-8" fmla="*/ 2179448 h 2179448"/>
              <a:gd name="connsiteX4-9" fmla="*/ 0 w 1253859"/>
              <a:gd name="connsiteY4-10" fmla="*/ 7736 h 2179448"/>
              <a:gd name="connsiteX0-11" fmla="*/ 0 w 1263262"/>
              <a:gd name="connsiteY0-12" fmla="*/ 9253 h 2180965"/>
              <a:gd name="connsiteX1-13" fmla="*/ 1263262 w 1263262"/>
              <a:gd name="connsiteY1-14" fmla="*/ 0 h 2180965"/>
              <a:gd name="connsiteX2-15" fmla="*/ 1235810 w 1263262"/>
              <a:gd name="connsiteY2-16" fmla="*/ 2180965 h 2180965"/>
              <a:gd name="connsiteX3-17" fmla="*/ 0 w 1263262"/>
              <a:gd name="connsiteY3-18" fmla="*/ 2180965 h 2180965"/>
              <a:gd name="connsiteX4-19" fmla="*/ 0 w 1263262"/>
              <a:gd name="connsiteY4-20" fmla="*/ 9253 h 2180965"/>
              <a:gd name="connsiteX0-21" fmla="*/ 0 w 1277368"/>
              <a:gd name="connsiteY0-22" fmla="*/ 11528 h 2183240"/>
              <a:gd name="connsiteX1-23" fmla="*/ 1277368 w 1277368"/>
              <a:gd name="connsiteY1-24" fmla="*/ 0 h 2183240"/>
              <a:gd name="connsiteX2-25" fmla="*/ 1235810 w 1277368"/>
              <a:gd name="connsiteY2-26" fmla="*/ 2183240 h 2183240"/>
              <a:gd name="connsiteX3-27" fmla="*/ 0 w 1277368"/>
              <a:gd name="connsiteY3-28" fmla="*/ 2183240 h 2183240"/>
              <a:gd name="connsiteX4-29" fmla="*/ 0 w 1277368"/>
              <a:gd name="connsiteY4-30" fmla="*/ 11528 h 2183240"/>
              <a:gd name="connsiteX0-31" fmla="*/ 0 w 1298150"/>
              <a:gd name="connsiteY0-32" fmla="*/ 11528 h 2240720"/>
              <a:gd name="connsiteX1-33" fmla="*/ 1277368 w 1298150"/>
              <a:gd name="connsiteY1-34" fmla="*/ 0 h 2240720"/>
              <a:gd name="connsiteX2-35" fmla="*/ 1298150 w 1298150"/>
              <a:gd name="connsiteY2-36" fmla="*/ 2240720 h 2240720"/>
              <a:gd name="connsiteX3-37" fmla="*/ 0 w 1298150"/>
              <a:gd name="connsiteY3-38" fmla="*/ 2183240 h 2240720"/>
              <a:gd name="connsiteX4-39" fmla="*/ 0 w 1298150"/>
              <a:gd name="connsiteY4-40" fmla="*/ 11528 h 2240720"/>
              <a:gd name="connsiteX0-41" fmla="*/ 0 w 1306495"/>
              <a:gd name="connsiteY0-42" fmla="*/ 11528 h 2292439"/>
              <a:gd name="connsiteX1-43" fmla="*/ 1277368 w 1306495"/>
              <a:gd name="connsiteY1-44" fmla="*/ 0 h 2292439"/>
              <a:gd name="connsiteX2-45" fmla="*/ 1306495 w 1306495"/>
              <a:gd name="connsiteY2-46" fmla="*/ 2292439 h 2292439"/>
              <a:gd name="connsiteX3-47" fmla="*/ 0 w 1306495"/>
              <a:gd name="connsiteY3-48" fmla="*/ 2183240 h 2292439"/>
              <a:gd name="connsiteX4-49" fmla="*/ 0 w 1306495"/>
              <a:gd name="connsiteY4-50" fmla="*/ 11528 h 2292439"/>
              <a:gd name="connsiteX0-51" fmla="*/ 12438 w 1318933"/>
              <a:gd name="connsiteY0-52" fmla="*/ 11528 h 2292439"/>
              <a:gd name="connsiteX1-53" fmla="*/ 1289806 w 1318933"/>
              <a:gd name="connsiteY1-54" fmla="*/ 0 h 2292439"/>
              <a:gd name="connsiteX2-55" fmla="*/ 1318933 w 1318933"/>
              <a:gd name="connsiteY2-56" fmla="*/ 2292439 h 2292439"/>
              <a:gd name="connsiteX3-57" fmla="*/ 0 w 1318933"/>
              <a:gd name="connsiteY3-58" fmla="*/ 2165951 h 2292439"/>
              <a:gd name="connsiteX4-59" fmla="*/ 12438 w 1318933"/>
              <a:gd name="connsiteY4-60" fmla="*/ 11528 h 2292439"/>
              <a:gd name="connsiteX0-61" fmla="*/ 24426 w 1318933"/>
              <a:gd name="connsiteY0-62" fmla="*/ 115724 h 2292439"/>
              <a:gd name="connsiteX1-63" fmla="*/ 1289806 w 1318933"/>
              <a:gd name="connsiteY1-64" fmla="*/ 0 h 2292439"/>
              <a:gd name="connsiteX2-65" fmla="*/ 1318933 w 1318933"/>
              <a:gd name="connsiteY2-66" fmla="*/ 2292439 h 2292439"/>
              <a:gd name="connsiteX3-67" fmla="*/ 0 w 1318933"/>
              <a:gd name="connsiteY3-68" fmla="*/ 2165951 h 2292439"/>
              <a:gd name="connsiteX4-69" fmla="*/ 24426 w 1318933"/>
              <a:gd name="connsiteY4-70" fmla="*/ 115724 h 2292439"/>
              <a:gd name="connsiteX0-71" fmla="*/ 27911 w 1318933"/>
              <a:gd name="connsiteY0-72" fmla="*/ 47624 h 2292439"/>
              <a:gd name="connsiteX1-73" fmla="*/ 1289806 w 1318933"/>
              <a:gd name="connsiteY1-74" fmla="*/ 0 h 2292439"/>
              <a:gd name="connsiteX2-75" fmla="*/ 1318933 w 1318933"/>
              <a:gd name="connsiteY2-76" fmla="*/ 2292439 h 2292439"/>
              <a:gd name="connsiteX3-77" fmla="*/ 0 w 1318933"/>
              <a:gd name="connsiteY3-78" fmla="*/ 2165951 h 2292439"/>
              <a:gd name="connsiteX4-79" fmla="*/ 27911 w 1318933"/>
              <a:gd name="connsiteY4-80" fmla="*/ 47624 h 2292439"/>
              <a:gd name="connsiteX0-81" fmla="*/ 24877 w 1318933"/>
              <a:gd name="connsiteY0-82" fmla="*/ 28817 h 2292439"/>
              <a:gd name="connsiteX1-83" fmla="*/ 1289806 w 1318933"/>
              <a:gd name="connsiteY1-84" fmla="*/ 0 h 2292439"/>
              <a:gd name="connsiteX2-85" fmla="*/ 1318933 w 1318933"/>
              <a:gd name="connsiteY2-86" fmla="*/ 2292439 h 2292439"/>
              <a:gd name="connsiteX3-87" fmla="*/ 0 w 1318933"/>
              <a:gd name="connsiteY3-88" fmla="*/ 2165951 h 2292439"/>
              <a:gd name="connsiteX4-89" fmla="*/ 24877 w 1318933"/>
              <a:gd name="connsiteY4-90" fmla="*/ 28817 h 2292439"/>
              <a:gd name="connsiteX0-91" fmla="*/ 0 w 1321208"/>
              <a:gd name="connsiteY0-92" fmla="*/ 0 h 2312307"/>
              <a:gd name="connsiteX1-93" fmla="*/ 1292081 w 1321208"/>
              <a:gd name="connsiteY1-94" fmla="*/ 19868 h 2312307"/>
              <a:gd name="connsiteX2-95" fmla="*/ 1321208 w 1321208"/>
              <a:gd name="connsiteY2-96" fmla="*/ 2312307 h 2312307"/>
              <a:gd name="connsiteX3-97" fmla="*/ 2275 w 1321208"/>
              <a:gd name="connsiteY3-98" fmla="*/ 2185819 h 2312307"/>
              <a:gd name="connsiteX4-99" fmla="*/ 0 w 1321208"/>
              <a:gd name="connsiteY4-100" fmla="*/ 0 h 23123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21208" h="2312307">
                <a:moveTo>
                  <a:pt x="0" y="0"/>
                </a:moveTo>
                <a:lnTo>
                  <a:pt x="1292081" y="19868"/>
                </a:lnTo>
                <a:lnTo>
                  <a:pt x="1321208" y="2312307"/>
                </a:lnTo>
                <a:lnTo>
                  <a:pt x="2275" y="2185819"/>
                </a:lnTo>
                <a:cubicBezTo>
                  <a:pt x="1517" y="1457213"/>
                  <a:pt x="758" y="728606"/>
                  <a:pt x="0" y="0"/>
                </a:cubicBez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scene3d>
            <a:camera prst="isometricOffAxis1Right"/>
            <a:lightRig rig="threePt" dir="t"/>
          </a:scene3d>
        </p:spPr>
        <p:txBody>
          <a:bodyPr/>
          <a:lstStyle>
            <a:lvl1pPr marL="0" indent="0" algn="ctr">
              <a:buNone/>
              <a:defRPr sz="900"/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42894" y="257233"/>
            <a:ext cx="8658451" cy="3741868"/>
          </a:xfrm>
          <a:custGeom>
            <a:avLst/>
            <a:gdLst>
              <a:gd name="connsiteX0" fmla="*/ 0 w 11544300"/>
              <a:gd name="connsiteY0" fmla="*/ 0 h 4988053"/>
              <a:gd name="connsiteX1" fmla="*/ 11544300 w 11544300"/>
              <a:gd name="connsiteY1" fmla="*/ 0 h 4988053"/>
              <a:gd name="connsiteX2" fmla="*/ 11544300 w 11544300"/>
              <a:gd name="connsiteY2" fmla="*/ 4988053 h 4988053"/>
              <a:gd name="connsiteX3" fmla="*/ 0 w 11544300"/>
              <a:gd name="connsiteY3" fmla="*/ 4988053 h 4988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44300" h="4988053">
                <a:moveTo>
                  <a:pt x="0" y="0"/>
                </a:moveTo>
                <a:lnTo>
                  <a:pt x="11544300" y="0"/>
                </a:lnTo>
                <a:lnTo>
                  <a:pt x="11544300" y="4988053"/>
                </a:lnTo>
                <a:lnTo>
                  <a:pt x="0" y="4988053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82579" y="2365179"/>
            <a:ext cx="1859362" cy="1880621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622486" y="2365179"/>
            <a:ext cx="1859362" cy="1880621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62393" y="2365179"/>
            <a:ext cx="1859362" cy="1880621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702302" y="2365179"/>
            <a:ext cx="1859362" cy="1880621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 uiExpand="1"/>
      <p:bldP spid="12" grpId="0" bldLvl="0" animBg="1"/>
      <p:bldP spid="13" grpId="0"/>
      <p:bldP spid="14" grpId="0" bldLvl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32" y="3305908"/>
            <a:ext cx="7772603" cy="1021782"/>
          </a:xfrm>
        </p:spPr>
        <p:txBody>
          <a:bodyPr anchor="t"/>
          <a:lstStyle>
            <a:lvl1pPr algn="l">
              <a:defRPr sz="3975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32" y="2180517"/>
            <a:ext cx="7772603" cy="1125389"/>
          </a:xfrm>
        </p:spPr>
        <p:txBody>
          <a:bodyPr anchor="b"/>
          <a:lstStyle>
            <a:lvl1pPr marL="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12" y="1200417"/>
            <a:ext cx="4038705" cy="3395223"/>
          </a:xfrm>
        </p:spPr>
        <p:txBody>
          <a:bodyPr/>
          <a:lstStyle>
            <a:lvl1pPr>
              <a:defRPr sz="2775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321" y="1200417"/>
            <a:ext cx="4038705" cy="3395223"/>
          </a:xfrm>
        </p:spPr>
        <p:txBody>
          <a:bodyPr/>
          <a:lstStyle>
            <a:lvl1pPr>
              <a:defRPr sz="2775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12" y="1151590"/>
            <a:ext cx="4040293" cy="47992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25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575" b="1"/>
            </a:lvl4pPr>
            <a:lvl5pPr marL="1828800" indent="0">
              <a:buNone/>
              <a:defRPr sz="1575" b="1"/>
            </a:lvl5pPr>
            <a:lvl6pPr marL="2286000" indent="0">
              <a:buNone/>
              <a:defRPr sz="1575" b="1"/>
            </a:lvl6pPr>
            <a:lvl7pPr marL="2743200" indent="0">
              <a:buNone/>
              <a:defRPr sz="1575" b="1"/>
            </a:lvl7pPr>
            <a:lvl8pPr marL="3200400" indent="0">
              <a:buNone/>
              <a:defRPr sz="1575" b="1"/>
            </a:lvl8pPr>
            <a:lvl9pPr marL="3657600" indent="0">
              <a:buNone/>
              <a:defRPr sz="157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12" y="1631517"/>
            <a:ext cx="4040293" cy="2964122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147" y="1151590"/>
            <a:ext cx="4041881" cy="47992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25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575" b="1"/>
            </a:lvl4pPr>
            <a:lvl5pPr marL="1828800" indent="0">
              <a:buNone/>
              <a:defRPr sz="1575" b="1"/>
            </a:lvl5pPr>
            <a:lvl6pPr marL="2286000" indent="0">
              <a:buNone/>
              <a:defRPr sz="1575" b="1"/>
            </a:lvl6pPr>
            <a:lvl7pPr marL="2743200" indent="0">
              <a:buNone/>
              <a:defRPr sz="1575" b="1"/>
            </a:lvl7pPr>
            <a:lvl8pPr marL="3200400" indent="0">
              <a:buNone/>
              <a:defRPr sz="1575" b="1"/>
            </a:lvl8pPr>
            <a:lvl9pPr marL="3657600" indent="0">
              <a:buNone/>
              <a:defRPr sz="157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147" y="1631517"/>
            <a:ext cx="4041881" cy="2964122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4" y="204832"/>
            <a:ext cx="3008392" cy="871731"/>
          </a:xfrm>
        </p:spPr>
        <p:txBody>
          <a:bodyPr anchor="b"/>
          <a:lstStyle>
            <a:lvl1pPr algn="l">
              <a:defRPr sz="202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143" y="204833"/>
            <a:ext cx="5111883" cy="4390807"/>
          </a:xfrm>
        </p:spPr>
        <p:txBody>
          <a:bodyPr/>
          <a:lstStyle>
            <a:lvl1pPr>
              <a:defRPr sz="3225"/>
            </a:lvl1pPr>
            <a:lvl2pPr>
              <a:defRPr sz="2775"/>
            </a:lvl2pPr>
            <a:lvl3pPr>
              <a:defRPr sz="2400"/>
            </a:lvl3pPr>
            <a:lvl4pPr>
              <a:defRPr sz="2025"/>
            </a:lvl4pPr>
            <a:lvl5pPr>
              <a:defRPr sz="2025"/>
            </a:lvl5pPr>
            <a:lvl6pPr>
              <a:defRPr sz="2025"/>
            </a:lvl6pPr>
            <a:lvl7pPr>
              <a:defRPr sz="2025"/>
            </a:lvl7pPr>
            <a:lvl8pPr>
              <a:defRPr sz="2025"/>
            </a:lvl8pPr>
            <a:lvl9pPr>
              <a:defRPr sz="202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4" y="1076564"/>
            <a:ext cx="3008392" cy="3519076"/>
          </a:xfrm>
        </p:spPr>
        <p:txBody>
          <a:bodyPr/>
          <a:lstStyle>
            <a:lvl1pPr marL="0" indent="0">
              <a:buNone/>
              <a:defRPr sz="1425"/>
            </a:lvl1pPr>
            <a:lvl2pPr marL="457200" indent="0">
              <a:buNone/>
              <a:defRPr sz="1200"/>
            </a:lvl2pPr>
            <a:lvl3pPr marL="914400" indent="0">
              <a:buNone/>
              <a:defRPr sz="975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335" y="3601247"/>
            <a:ext cx="5486543" cy="425148"/>
          </a:xfrm>
        </p:spPr>
        <p:txBody>
          <a:bodyPr anchor="b"/>
          <a:lstStyle>
            <a:lvl1pPr algn="l">
              <a:defRPr sz="202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335" y="459682"/>
            <a:ext cx="5486543" cy="3086783"/>
          </a:xfrm>
        </p:spPr>
        <p:txBody>
          <a:bodyPr/>
          <a:lstStyle>
            <a:lvl1pPr marL="0" indent="0">
              <a:buNone/>
              <a:defRPr sz="3225"/>
            </a:lvl1pPr>
            <a:lvl2pPr marL="457200" indent="0">
              <a:buNone/>
              <a:defRPr sz="2775"/>
            </a:lvl2pPr>
            <a:lvl3pPr marL="914400" indent="0">
              <a:buNone/>
              <a:defRPr sz="2400"/>
            </a:lvl3pPr>
            <a:lvl4pPr marL="1371600" indent="0">
              <a:buNone/>
              <a:defRPr sz="2025"/>
            </a:lvl4pPr>
            <a:lvl5pPr marL="1828800" indent="0">
              <a:buNone/>
              <a:defRPr sz="2025"/>
            </a:lvl5pPr>
            <a:lvl6pPr marL="2286000" indent="0">
              <a:buNone/>
              <a:defRPr sz="2025"/>
            </a:lvl6pPr>
            <a:lvl7pPr marL="2743200" indent="0">
              <a:buNone/>
              <a:defRPr sz="2025"/>
            </a:lvl7pPr>
            <a:lvl8pPr marL="3200400" indent="0">
              <a:buNone/>
              <a:defRPr sz="2025"/>
            </a:lvl8pPr>
            <a:lvl9pPr marL="3657600" indent="0">
              <a:buNone/>
              <a:defRPr sz="202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335" y="4026394"/>
            <a:ext cx="5486543" cy="603781"/>
          </a:xfrm>
        </p:spPr>
        <p:txBody>
          <a:bodyPr/>
          <a:lstStyle>
            <a:lvl1pPr marL="0" indent="0">
              <a:buNone/>
              <a:defRPr sz="1425"/>
            </a:lvl1pPr>
            <a:lvl2pPr marL="457200" indent="0">
              <a:buNone/>
              <a:defRPr sz="1200"/>
            </a:lvl2pPr>
            <a:lvl3pPr marL="914400" indent="0">
              <a:buNone/>
              <a:defRPr sz="975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12" y="206024"/>
            <a:ext cx="8229815" cy="85744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12" y="1200417"/>
            <a:ext cx="8229815" cy="339522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12" y="4768318"/>
            <a:ext cx="2133656" cy="27390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82" y="4768318"/>
            <a:ext cx="2895675" cy="27390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371" y="4768318"/>
            <a:ext cx="2133656" cy="27390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xStyles>
    <p:titleStyle>
      <a:lvl1pPr algn="ctr" defTabSz="913765" rtl="0" eaLnBrk="1" latinLnBrk="0" hangingPunct="1">
        <a:spcBef>
          <a:spcPct val="0"/>
        </a:spcBef>
        <a:buNone/>
        <a:defRPr sz="44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3225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3765" rtl="0" eaLnBrk="1" latinLnBrk="0" hangingPunct="1">
        <a:spcBef>
          <a:spcPct val="15000"/>
        </a:spcBef>
        <a:buFont typeface="Arial" panose="020B0604020202020204" pitchFamily="34" charset="0"/>
        <a:buChar char="–"/>
        <a:defRPr sz="2775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–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»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5595" y="167005"/>
            <a:ext cx="8512175" cy="4810760"/>
          </a:xfrm>
          <a:prstGeom prst="rect">
            <a:avLst/>
          </a:prstGeom>
          <a:solidFill>
            <a:srgbClr val="861F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5" name="图片占位符 4" descr="C:\Users\Administrator\Desktop\图片9.png图片9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/>
          <a:stretch>
            <a:fillRect/>
          </a:stretch>
        </p:blipFill>
        <p:spPr>
          <a:xfrm>
            <a:off x="3657600" y="315278"/>
            <a:ext cx="4673600" cy="2331720"/>
          </a:xfrm>
        </p:spPr>
      </p:pic>
      <p:sp>
        <p:nvSpPr>
          <p:cNvPr id="8" name="Rectangle 7"/>
          <p:cNvSpPr/>
          <p:nvPr/>
        </p:nvSpPr>
        <p:spPr>
          <a:xfrm>
            <a:off x="1460123" y="298445"/>
            <a:ext cx="1887836" cy="1704481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extBox 13"/>
          <p:cNvSpPr txBox="1"/>
          <p:nvPr/>
        </p:nvSpPr>
        <p:spPr>
          <a:xfrm>
            <a:off x="1600414" y="532826"/>
            <a:ext cx="18236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60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</a:rPr>
              <a:t>衡阳</a:t>
            </a:r>
            <a:endParaRPr sz="360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</a:endParaRPr>
          </a:p>
          <a:p>
            <a:r>
              <a:rPr sz="360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</a:rPr>
              <a:t>蒸湘区</a:t>
            </a:r>
            <a:endParaRPr sz="360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723956" y="479981"/>
            <a:ext cx="457136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648970" y="2625725"/>
            <a:ext cx="7845425" cy="2304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蒸湘区，湖南省衡阳市辖区，地处衡阳市西部，东起蒸湘南北路，西至衡阳县樟树乡和衡南县三塘镇，南接雁峰区岳屏镇和衡南县车江镇，北连蒸水及石鼓区角山乡。</a:t>
            </a:r>
            <a:endParaRPr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截至2014年11月，蒸湘区辖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乡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镇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4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个街道，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42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个行政村，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31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个社区。2015年，蒸湘区乡镇区划调整后，下辖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镇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4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街道。15年，蒸湘区乡镇区划调整，将长湖乡、蒸湘街道合并设立蒸湘街道。调整后，蒸湘区共减少1个乡级建制，现辖雨母山、呆鹰岭2个镇，蒸湘、红湘、联合、华兴4个街道。总面积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108.44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平方千米，总人口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30.23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万人。</a:t>
            </a:r>
            <a:endParaRPr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蒸湘区是衡阳市的政治、经济、文化中心。衡阳市委、市政府及市直管行政部门大多坐落境内，南华大学、衡阳市高新技术产业开发区及各大科研金融机构云集于此。</a:t>
            </a:r>
            <a:endParaRPr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</p:txBody>
      </p:sp>
      <p:sp>
        <p:nvSpPr>
          <p:cNvPr id="19" name="Isosceles Triangle 18"/>
          <p:cNvSpPr/>
          <p:nvPr/>
        </p:nvSpPr>
        <p:spPr>
          <a:xfrm rot="6300000">
            <a:off x="1053461" y="181076"/>
            <a:ext cx="486035" cy="486033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Isosceles Triangle 19"/>
          <p:cNvSpPr/>
          <p:nvPr/>
        </p:nvSpPr>
        <p:spPr>
          <a:xfrm rot="6300000">
            <a:off x="1973161" y="29798"/>
            <a:ext cx="183654" cy="183654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1" name="Freeform 99"/>
          <p:cNvSpPr>
            <a:spLocks noEditPoints="1"/>
          </p:cNvSpPr>
          <p:nvPr/>
        </p:nvSpPr>
        <p:spPr bwMode="auto">
          <a:xfrm>
            <a:off x="672422" y="1776984"/>
            <a:ext cx="273374" cy="252696"/>
          </a:xfrm>
          <a:custGeom>
            <a:avLst/>
            <a:gdLst>
              <a:gd name="T0" fmla="*/ 200 w 200"/>
              <a:gd name="T1" fmla="*/ 0 h 184"/>
              <a:gd name="T2" fmla="*/ 0 w 200"/>
              <a:gd name="T3" fmla="*/ 74 h 184"/>
              <a:gd name="T4" fmla="*/ 64 w 200"/>
              <a:gd name="T5" fmla="*/ 123 h 184"/>
              <a:gd name="T6" fmla="*/ 64 w 200"/>
              <a:gd name="T7" fmla="*/ 154 h 184"/>
              <a:gd name="T8" fmla="*/ 65 w 200"/>
              <a:gd name="T9" fmla="*/ 156 h 184"/>
              <a:gd name="T10" fmla="*/ 65 w 200"/>
              <a:gd name="T11" fmla="*/ 157 h 184"/>
              <a:gd name="T12" fmla="*/ 69 w 200"/>
              <a:gd name="T13" fmla="*/ 159 h 184"/>
              <a:gd name="T14" fmla="*/ 71 w 200"/>
              <a:gd name="T15" fmla="*/ 158 h 184"/>
              <a:gd name="T16" fmla="*/ 93 w 200"/>
              <a:gd name="T17" fmla="*/ 144 h 184"/>
              <a:gd name="T18" fmla="*/ 147 w 200"/>
              <a:gd name="T19" fmla="*/ 184 h 184"/>
              <a:gd name="T20" fmla="*/ 200 w 200"/>
              <a:gd name="T21" fmla="*/ 0 h 184"/>
              <a:gd name="T22" fmla="*/ 178 w 200"/>
              <a:gd name="T23" fmla="*/ 17 h 184"/>
              <a:gd name="T24" fmla="*/ 70 w 200"/>
              <a:gd name="T25" fmla="*/ 117 h 184"/>
              <a:gd name="T26" fmla="*/ 17 w 200"/>
              <a:gd name="T27" fmla="*/ 77 h 184"/>
              <a:gd name="T28" fmla="*/ 178 w 200"/>
              <a:gd name="T29" fmla="*/ 17 h 184"/>
              <a:gd name="T30" fmla="*/ 72 w 200"/>
              <a:gd name="T31" fmla="*/ 148 h 184"/>
              <a:gd name="T32" fmla="*/ 72 w 200"/>
              <a:gd name="T33" fmla="*/ 129 h 184"/>
              <a:gd name="T34" fmla="*/ 87 w 200"/>
              <a:gd name="T35" fmla="*/ 139 h 184"/>
              <a:gd name="T36" fmla="*/ 72 w 200"/>
              <a:gd name="T37" fmla="*/ 148 h 184"/>
              <a:gd name="T38" fmla="*/ 77 w 200"/>
              <a:gd name="T39" fmla="*/ 122 h 184"/>
              <a:gd name="T40" fmla="*/ 186 w 200"/>
              <a:gd name="T41" fmla="*/ 21 h 184"/>
              <a:gd name="T42" fmla="*/ 142 w 200"/>
              <a:gd name="T43" fmla="*/ 171 h 184"/>
              <a:gd name="T44" fmla="*/ 77 w 200"/>
              <a:gd name="T45" fmla="*/ 122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0" h="184">
                <a:moveTo>
                  <a:pt x="200" y="0"/>
                </a:moveTo>
                <a:cubicBezTo>
                  <a:pt x="0" y="74"/>
                  <a:pt x="0" y="74"/>
                  <a:pt x="0" y="74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54"/>
                  <a:pt x="64" y="154"/>
                  <a:pt x="64" y="154"/>
                </a:cubicBezTo>
                <a:cubicBezTo>
                  <a:pt x="64" y="155"/>
                  <a:pt x="65" y="156"/>
                  <a:pt x="65" y="156"/>
                </a:cubicBezTo>
                <a:cubicBezTo>
                  <a:pt x="65" y="156"/>
                  <a:pt x="65" y="157"/>
                  <a:pt x="65" y="157"/>
                </a:cubicBezTo>
                <a:cubicBezTo>
                  <a:pt x="66" y="158"/>
                  <a:pt x="67" y="159"/>
                  <a:pt x="69" y="159"/>
                </a:cubicBezTo>
                <a:cubicBezTo>
                  <a:pt x="69" y="159"/>
                  <a:pt x="70" y="159"/>
                  <a:pt x="71" y="158"/>
                </a:cubicBezTo>
                <a:cubicBezTo>
                  <a:pt x="93" y="144"/>
                  <a:pt x="93" y="144"/>
                  <a:pt x="93" y="144"/>
                </a:cubicBezTo>
                <a:cubicBezTo>
                  <a:pt x="147" y="184"/>
                  <a:pt x="147" y="184"/>
                  <a:pt x="147" y="184"/>
                </a:cubicBezTo>
                <a:lnTo>
                  <a:pt x="200" y="0"/>
                </a:lnTo>
                <a:close/>
                <a:moveTo>
                  <a:pt x="178" y="17"/>
                </a:moveTo>
                <a:cubicBezTo>
                  <a:pt x="70" y="117"/>
                  <a:pt x="70" y="117"/>
                  <a:pt x="70" y="117"/>
                </a:cubicBezTo>
                <a:cubicBezTo>
                  <a:pt x="17" y="77"/>
                  <a:pt x="17" y="77"/>
                  <a:pt x="17" y="77"/>
                </a:cubicBezTo>
                <a:lnTo>
                  <a:pt x="178" y="17"/>
                </a:lnTo>
                <a:close/>
                <a:moveTo>
                  <a:pt x="72" y="148"/>
                </a:moveTo>
                <a:cubicBezTo>
                  <a:pt x="72" y="129"/>
                  <a:pt x="72" y="129"/>
                  <a:pt x="72" y="129"/>
                </a:cubicBezTo>
                <a:cubicBezTo>
                  <a:pt x="87" y="139"/>
                  <a:pt x="87" y="139"/>
                  <a:pt x="87" y="139"/>
                </a:cubicBezTo>
                <a:lnTo>
                  <a:pt x="72" y="148"/>
                </a:lnTo>
                <a:close/>
                <a:moveTo>
                  <a:pt x="77" y="122"/>
                </a:moveTo>
                <a:cubicBezTo>
                  <a:pt x="186" y="21"/>
                  <a:pt x="186" y="21"/>
                  <a:pt x="186" y="21"/>
                </a:cubicBezTo>
                <a:cubicBezTo>
                  <a:pt x="142" y="171"/>
                  <a:pt x="142" y="171"/>
                  <a:pt x="142" y="171"/>
                </a:cubicBezTo>
                <a:lnTo>
                  <a:pt x="77" y="1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70" tIns="34285" rIns="68570" bIns="34285" numCol="1" anchor="t" anchorCtr="0" compatLnSpc="1"/>
          <a:lstStyle/>
          <a:p>
            <a:endParaRPr lang="en-US" sz="1800"/>
          </a:p>
        </p:txBody>
      </p:sp>
      <p:sp>
        <p:nvSpPr>
          <p:cNvPr id="12" name="Isosceles Triangle 11"/>
          <p:cNvSpPr/>
          <p:nvPr/>
        </p:nvSpPr>
        <p:spPr>
          <a:xfrm rot="16200000">
            <a:off x="8063619" y="2393663"/>
            <a:ext cx="126709" cy="10923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0" tIns="34285" rIns="68570" bIns="34285" numCol="1" spcCol="0" rtlCol="0" fromWordArt="0" anchor="ctr" anchorCtr="0" forceAA="0" compatLnSpc="1">
            <a:noAutofit/>
          </a:bodyPr>
          <a:lstStyle/>
          <a:p>
            <a:pPr algn="ctr"/>
            <a:endParaRPr lang="en-US" sz="1800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14" grpId="0"/>
      <p:bldP spid="17" grpId="0"/>
      <p:bldP spid="19" grpId="0" bldLvl="0" animBg="1"/>
      <p:bldP spid="20" grpId="0" bldLvl="0" animBg="1"/>
      <p:bldP spid="2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5278" l="1563" r="90000">
                        <a14:foregroundMark x1="28698" y1="94722" x2="5521" y2="91759"/>
                        <a14:foregroundMark x1="1771" y1="95278" x2="1563" y2="786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4903771" y="2752737"/>
            <a:ext cx="4252270" cy="2391902"/>
          </a:xfrm>
          <a:prstGeom prst="rect">
            <a:avLst/>
          </a:prstGeom>
        </p:spPr>
      </p:pic>
      <p:sp>
        <p:nvSpPr>
          <p:cNvPr id="3" name="Rectangle 3"/>
          <p:cNvSpPr/>
          <p:nvPr/>
        </p:nvSpPr>
        <p:spPr>
          <a:xfrm>
            <a:off x="164590" y="465768"/>
            <a:ext cx="3668992" cy="4293350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rgbClr val="861F2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Isosceles Triangle 15"/>
          <p:cNvSpPr/>
          <p:nvPr/>
        </p:nvSpPr>
        <p:spPr>
          <a:xfrm rot="19800000">
            <a:off x="3707475" y="1346631"/>
            <a:ext cx="486098" cy="486096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Isosceles Triangle 16"/>
          <p:cNvSpPr/>
          <p:nvPr/>
        </p:nvSpPr>
        <p:spPr>
          <a:xfrm rot="19800000">
            <a:off x="3993092" y="2620454"/>
            <a:ext cx="183678" cy="183678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5" name="Rectangle 14"/>
          <p:cNvSpPr/>
          <p:nvPr/>
        </p:nvSpPr>
        <p:spPr>
          <a:xfrm>
            <a:off x="4404360" y="1271270"/>
            <a:ext cx="4536440" cy="2969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蒸湘区全年实现地区生产总值（不含华兴街道，下同）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208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亿元，增长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8.6%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。其中，第一产业增加值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5.03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亿元，增长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3.5%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；第二产业增加值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102.70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亿元，增长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5.4%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；第三产业增加值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100.26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亿元，增长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12.5%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。      </a:t>
            </a:r>
            <a:endParaRPr lang="zh-CN" altLang="en-US"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第一产业增加值占生产总值的比重为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2.4%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，第二产业增加值比重为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49.4%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，第三产业增加值比重为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48.2%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，一、二、三产业对经济增长的贡献率分别为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1.0%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、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32.9%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和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66.1%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，分别拉动经济增长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0.1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、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2.8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和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5.7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个百分点。按常住人口计算，人均GDP达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70685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元，增长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11.9%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</p:txBody>
      </p:sp>
      <p:sp>
        <p:nvSpPr>
          <p:cNvPr id="36" name="TextBox 26"/>
          <p:cNvSpPr txBox="1"/>
          <p:nvPr/>
        </p:nvSpPr>
        <p:spPr>
          <a:xfrm>
            <a:off x="4687899" y="729128"/>
            <a:ext cx="149791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altLang="zh-CN" sz="200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" panose="020F0502020204030203" pitchFamily="34" charset="0"/>
              </a:rPr>
              <a:t>经济</a:t>
            </a:r>
            <a:r>
              <a:rPr lang="zh-CN" sz="200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" panose="020F0502020204030203" pitchFamily="34" charset="0"/>
              </a:rPr>
              <a:t>数据</a:t>
            </a:r>
            <a:endParaRPr lang="zh-CN" sz="200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" panose="020F0502020204030203" pitchFamily="34" charset="0"/>
            </a:endParaRPr>
          </a:p>
        </p:txBody>
      </p:sp>
      <p:pic>
        <p:nvPicPr>
          <p:cNvPr id="47" name="图片 46" descr="C:\Users\Administrator\Desktop\图片10.png图片10"/>
          <p:cNvPicPr>
            <a:picLocks noChangeAspect="1"/>
          </p:cNvPicPr>
          <p:nvPr/>
        </p:nvPicPr>
        <p:blipFill>
          <a:blip r:embed="rId4"/>
          <a:srcRect t="3667" b="14330"/>
          <a:stretch>
            <a:fillRect/>
          </a:stretch>
        </p:blipFill>
        <p:spPr>
          <a:xfrm>
            <a:off x="285115" y="535940"/>
            <a:ext cx="3455670" cy="1845945"/>
          </a:xfrm>
          <a:prstGeom prst="rect">
            <a:avLst/>
          </a:prstGeom>
        </p:spPr>
      </p:pic>
      <p:pic>
        <p:nvPicPr>
          <p:cNvPr id="48" name="图片 47" descr="C:\Users\Administrator\Desktop\timg.jpgtim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84480" y="2485390"/>
            <a:ext cx="3456305" cy="2165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  <p:bldP spid="9" grpId="0" bldLvl="0" animBg="1"/>
      <p:bldP spid="35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占位符 17" descr="C:\Users\Administrator\Desktop\图片5.png图片5"/>
          <p:cNvPicPr>
            <a:picLocks noGrp="1" noChangeAspect="1"/>
          </p:cNvPicPr>
          <p:nvPr>
            <p:ph type="pic" sz="quarter" idx="12"/>
          </p:nvPr>
        </p:nvPicPr>
        <p:blipFill>
          <a:blip r:embed="rId1"/>
          <a:srcRect l="2737" t="816" r="1356" b="3711"/>
          <a:stretch>
            <a:fillRect/>
          </a:stretch>
        </p:blipFill>
        <p:spPr>
          <a:xfrm>
            <a:off x="6235735" y="2007206"/>
            <a:ext cx="2470150" cy="1633855"/>
          </a:xfrm>
        </p:spPr>
      </p:pic>
      <p:pic>
        <p:nvPicPr>
          <p:cNvPr id="13" name="图片占位符 12" descr="C:\Users\Administrator\Desktop\图片4.png图片4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/>
          <a:stretch>
            <a:fillRect/>
          </a:stretch>
        </p:blipFill>
        <p:spPr>
          <a:xfrm>
            <a:off x="3351565" y="1993324"/>
            <a:ext cx="2410460" cy="1661619"/>
          </a:xfrm>
        </p:spPr>
      </p:pic>
      <p:pic>
        <p:nvPicPr>
          <p:cNvPr id="7" name="图片占位符 6" descr="C:\Users\Administrator\Desktop\图片3.png图片3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/>
          <a:stretch>
            <a:fillRect/>
          </a:stretch>
        </p:blipFill>
        <p:spPr>
          <a:xfrm>
            <a:off x="375320" y="1993562"/>
            <a:ext cx="2502535" cy="1661143"/>
          </a:xfrm>
        </p:spPr>
      </p:pic>
      <p:sp>
        <p:nvSpPr>
          <p:cNvPr id="4" name="TextBox 3"/>
          <p:cNvSpPr txBox="1"/>
          <p:nvPr/>
        </p:nvSpPr>
        <p:spPr>
          <a:xfrm>
            <a:off x="2898909" y="529327"/>
            <a:ext cx="33464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accent1"/>
                </a:solidFill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</a:rPr>
              <a:t>景 区</a:t>
            </a:r>
            <a:endParaRPr lang="zh-CN" altLang="en-US" sz="3000" dirty="0">
              <a:solidFill>
                <a:schemeClr val="accent1"/>
              </a:solidFill>
              <a:latin typeface="方正兰亭粗黑_GBK" panose="02000000000000000000" charset="-122"/>
              <a:ea typeface="方正兰亭粗黑_GBK" panose="02000000000000000000" charset="-122"/>
              <a:cs typeface="方正兰亭粗黑_GBK" panose="02000000000000000000" charset="-122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343551" y="491783"/>
            <a:ext cx="457136" cy="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877849" y="3956485"/>
            <a:ext cx="1497791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雨母山</a:t>
            </a:r>
            <a:endParaRPr lang="en-US" sz="1350" b="1" dirty="0">
              <a:solidFill>
                <a:srgbClr val="861F21"/>
              </a:solidFill>
              <a:latin typeface="方正兰亭黑_GBK" panose="02000000000000000000" charset="-122"/>
              <a:ea typeface="方正兰亭黑_GBK" panose="02000000000000000000" charset="-122"/>
              <a:cs typeface="Lato" panose="020F05020202040302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695700" y="3956685"/>
            <a:ext cx="17214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衡阳保卫战纪念馆</a:t>
            </a:r>
            <a:endParaRPr lang="en-US" sz="1350" b="1">
              <a:solidFill>
                <a:srgbClr val="861F21"/>
              </a:solidFill>
              <a:latin typeface="方正兰亭黑_GBK" panose="02000000000000000000" charset="-122"/>
              <a:ea typeface="方正兰亭黑_GBK" panose="02000000000000000000" charset="-122"/>
              <a:cs typeface="Lato" panose="020F0502020204030203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08519" y="3956485"/>
            <a:ext cx="1725436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赤松观</a:t>
            </a:r>
            <a:endParaRPr lang="en-US" sz="1350" b="1" dirty="0">
              <a:solidFill>
                <a:srgbClr val="861F21"/>
              </a:solidFill>
              <a:latin typeface="方正兰亭黑_GBK" panose="02000000000000000000" charset="-122"/>
              <a:ea typeface="方正兰亭黑_GBK" panose="02000000000000000000" charset="-122"/>
              <a:cs typeface="Lato" panose="020F0502020204030203" pitchFamily="34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4" grpId="0"/>
      <p:bldP spid="37" grpId="0"/>
      <p:bldP spid="40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628</Words>
  <Application>WPS 演示</Application>
  <PresentationFormat>自定义</PresentationFormat>
  <Paragraphs>20</Paragraphs>
  <Slides>3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8" baseType="lpstr">
      <vt:lpstr>Arial</vt:lpstr>
      <vt:lpstr>宋体</vt:lpstr>
      <vt:lpstr>Wingdings</vt:lpstr>
      <vt:lpstr>方正兰亭粗黑_GBK</vt:lpstr>
      <vt:lpstr>方正兰亭黑_GBK</vt:lpstr>
      <vt:lpstr>Lato Heavy</vt:lpstr>
      <vt:lpstr>Lato</vt:lpstr>
      <vt:lpstr>方正悠黑_508R</vt:lpstr>
      <vt:lpstr>Consolas</vt:lpstr>
      <vt:lpstr>Century Gothic</vt:lpstr>
      <vt:lpstr>MS Gothic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力</cp:lastModifiedBy>
  <cp:revision>38</cp:revision>
  <dcterms:created xsi:type="dcterms:W3CDTF">2018-12-14T02:09:00Z</dcterms:created>
  <dcterms:modified xsi:type="dcterms:W3CDTF">2018-12-17T18:43:05Z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