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61" r:id="rId3"/>
    <p:sldId id="362" r:id="rId5"/>
    <p:sldId id="363" r:id="rId6"/>
    <p:sldId id="364" r:id="rId7"/>
    <p:sldId id="365" r:id="rId8"/>
    <p:sldId id="368" r:id="rId9"/>
    <p:sldId id="367" r:id="rId10"/>
  </p:sldIdLst>
  <p:sldSz cx="9144000" cy="5144135" type="screen16x9"/>
  <p:notesSz cx="6858000" cy="9144000"/>
  <p:embeddedFontLst>
    <p:embeddedFont>
      <p:font typeface="方正兰亭粗黑_GBK" panose="02000000000000000000" charset="-122"/>
      <p:regular r:id="rId14"/>
    </p:embeddedFont>
    <p:embeddedFont>
      <p:font typeface="方正兰亭黑_GBK" panose="02000000000000000000" charset="-122"/>
      <p:regular r:id="rId15"/>
    </p:embeddedFont>
    <p:embeddedFont>
      <p:font typeface="Lato Heavy" panose="020F0502020204030203" pitchFamily="34" charset="0"/>
      <p:bold r:id="rId16"/>
    </p:embeddedFont>
    <p:embeddedFont>
      <p:font typeface="Lato" panose="020F0502020204030203" pitchFamily="34" charset="0"/>
      <p:regular r:id="rId17"/>
      <p:bold r:id="rId18"/>
      <p:italic r:id="rId19"/>
      <p:boldItalic r:id="rId20"/>
    </p:embeddedFont>
    <p:embeddedFont>
      <p:font typeface="Segoe UI" panose="020B0502040204020203" pitchFamily="34" charset="0"/>
      <p:regular r:id="rId21"/>
      <p:bold r:id="rId22"/>
      <p:italic r:id="rId23"/>
      <p:boldItalic r:id="rId24"/>
    </p:embeddedFont>
    <p:embeddedFont>
      <p:font typeface="方正舒体" panose="02010601030101010101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1F21"/>
    <a:srgbClr val="A5300F"/>
    <a:srgbClr val="002C3B"/>
    <a:srgbClr val="002434"/>
    <a:srgbClr val="00AD7C"/>
    <a:srgbClr val="61B390"/>
    <a:srgbClr val="242428"/>
    <a:srgbClr val="01352C"/>
    <a:srgbClr val="00B0F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816" y="744"/>
      </p:cViewPr>
      <p:guideLst>
        <p:guide orient="horz" pos="1651"/>
        <p:guide orient="horz" pos="1289"/>
        <p:guide orient="horz" pos="2583"/>
        <p:guide pos="2852"/>
        <p:guide pos="3627"/>
        <p:guide pos="21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font" Target="fonts/font16.fntdata"/><Relationship Id="rId28" Type="http://schemas.openxmlformats.org/officeDocument/2006/relationships/font" Target="fonts/font15.fntdata"/><Relationship Id="rId27" Type="http://schemas.openxmlformats.org/officeDocument/2006/relationships/font" Target="fonts/font14.fntdata"/><Relationship Id="rId26" Type="http://schemas.openxmlformats.org/officeDocument/2006/relationships/font" Target="fonts/font13.fntdata"/><Relationship Id="rId25" Type="http://schemas.openxmlformats.org/officeDocument/2006/relationships/font" Target="fonts/font12.fntdata"/><Relationship Id="rId24" Type="http://schemas.openxmlformats.org/officeDocument/2006/relationships/font" Target="fonts/font11.fntdata"/><Relationship Id="rId23" Type="http://schemas.openxmlformats.org/officeDocument/2006/relationships/font" Target="fonts/font10.fntdata"/><Relationship Id="rId22" Type="http://schemas.openxmlformats.org/officeDocument/2006/relationships/font" Target="fonts/font9.fntdata"/><Relationship Id="rId21" Type="http://schemas.openxmlformats.org/officeDocument/2006/relationships/font" Target="fonts/font8.fntdata"/><Relationship Id="rId20" Type="http://schemas.openxmlformats.org/officeDocument/2006/relationships/font" Target="fonts/font7.fntdata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D738-BC58-422D-9CB5-230D98E1A7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18" y="1598173"/>
            <a:ext cx="7772603" cy="1102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36" y="2915295"/>
            <a:ext cx="6400967" cy="13147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573" y="206024"/>
            <a:ext cx="2057454" cy="438961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12" y="206024"/>
            <a:ext cx="6019957" cy="438961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54037" y="694421"/>
            <a:ext cx="3860901" cy="3755797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994437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844610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94783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544956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64654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2363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572118" y="-1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2572319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5358041" y="-4296"/>
            <a:ext cx="3783839" cy="5144638"/>
          </a:xfrm>
          <a:custGeom>
            <a:avLst/>
            <a:gdLst>
              <a:gd name="connsiteX0" fmla="*/ 1581150 w 4514850"/>
              <a:gd name="connsiteY0" fmla="*/ 0 h 6858000"/>
              <a:gd name="connsiteX1" fmla="*/ 4514850 w 4514850"/>
              <a:gd name="connsiteY1" fmla="*/ 0 h 6858000"/>
              <a:gd name="connsiteX2" fmla="*/ 4514850 w 4514850"/>
              <a:gd name="connsiteY2" fmla="*/ 6858000 h 6858000"/>
              <a:gd name="connsiteX3" fmla="*/ 1581150 w 4514850"/>
              <a:gd name="connsiteY3" fmla="*/ 6858000 h 6858000"/>
              <a:gd name="connsiteX4" fmla="*/ 0 w 45148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4850" h="6858000">
                <a:moveTo>
                  <a:pt x="1581150" y="0"/>
                </a:moveTo>
                <a:lnTo>
                  <a:pt x="4514850" y="0"/>
                </a:lnTo>
                <a:lnTo>
                  <a:pt x="4514850" y="6858000"/>
                </a:lnTo>
                <a:lnTo>
                  <a:pt x="15811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Oval 3"/>
          <p:cNvSpPr/>
          <p:nvPr userDrawn="1"/>
        </p:nvSpPr>
        <p:spPr>
          <a:xfrm>
            <a:off x="4809599" y="794305"/>
            <a:ext cx="3155274" cy="3155890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901298" y="886021"/>
            <a:ext cx="2971877" cy="2972458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42908"/>
            <a:ext cx="9144239" cy="4187163"/>
          </a:xfrm>
          <a:custGeom>
            <a:avLst/>
            <a:gdLst>
              <a:gd name="connsiteX0" fmla="*/ 161193 w 12192000"/>
              <a:gd name="connsiteY0" fmla="*/ 0 h 5581649"/>
              <a:gd name="connsiteX1" fmla="*/ 12030807 w 12192000"/>
              <a:gd name="connsiteY1" fmla="*/ 1169127 h 5581649"/>
              <a:gd name="connsiteX2" fmla="*/ 12192000 w 12192000"/>
              <a:gd name="connsiteY2" fmla="*/ 1167765 h 5581649"/>
              <a:gd name="connsiteX3" fmla="*/ 12192000 w 12192000"/>
              <a:gd name="connsiteY3" fmla="*/ 3459842 h 5581649"/>
              <a:gd name="connsiteX4" fmla="*/ 12192000 w 12192000"/>
              <a:gd name="connsiteY4" fmla="*/ 4816329 h 5581649"/>
              <a:gd name="connsiteX5" fmla="*/ 12192000 w 12192000"/>
              <a:gd name="connsiteY5" fmla="*/ 5288395 h 5581649"/>
              <a:gd name="connsiteX6" fmla="*/ 0 w 12192000"/>
              <a:gd name="connsiteY6" fmla="*/ 5288395 h 5581649"/>
              <a:gd name="connsiteX7" fmla="*/ 0 w 12192000"/>
              <a:gd name="connsiteY7" fmla="*/ 3649925 h 5581649"/>
              <a:gd name="connsiteX8" fmla="*/ 0 w 12192000"/>
              <a:gd name="connsiteY8" fmla="*/ 3459842 h 5581649"/>
              <a:gd name="connsiteX9" fmla="*/ 0 w 12192000"/>
              <a:gd name="connsiteY9" fmla="*/ 1361 h 558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581649">
                <a:moveTo>
                  <a:pt x="161193" y="0"/>
                </a:moveTo>
                <a:cubicBezTo>
                  <a:pt x="4117731" y="28951"/>
                  <a:pt x="8074270" y="1140176"/>
                  <a:pt x="12030807" y="1169127"/>
                </a:cubicBezTo>
                <a:lnTo>
                  <a:pt x="12192000" y="1167765"/>
                </a:lnTo>
                <a:lnTo>
                  <a:pt x="12192000" y="3459842"/>
                </a:lnTo>
                <a:lnTo>
                  <a:pt x="12192000" y="4816329"/>
                </a:lnTo>
                <a:lnTo>
                  <a:pt x="12192000" y="5288395"/>
                </a:lnTo>
                <a:cubicBezTo>
                  <a:pt x="8128000" y="6304259"/>
                  <a:pt x="4064000" y="4272532"/>
                  <a:pt x="0" y="5288395"/>
                </a:cubicBezTo>
                <a:lnTo>
                  <a:pt x="0" y="3649925"/>
                </a:lnTo>
                <a:lnTo>
                  <a:pt x="0" y="3459842"/>
                </a:lnTo>
                <a:lnTo>
                  <a:pt x="0" y="136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823" y="867581"/>
            <a:ext cx="6899463" cy="3860827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697701" y="1058193"/>
            <a:ext cx="4351306" cy="2721004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H="1"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2521" y="353116"/>
            <a:ext cx="2397160" cy="4172875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03419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72550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31571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2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3686271" y="1"/>
            <a:ext cx="5457968" cy="3285387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34127" y="841638"/>
            <a:ext cx="3191616" cy="3571832"/>
          </a:xfrm>
          <a:prstGeom prst="rect">
            <a:avLst/>
          </a:prstGeom>
          <a:effectLst>
            <a:outerShdw blurRad="635000" dist="3810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 rot="549907">
            <a:off x="5269267" y="1488821"/>
            <a:ext cx="990932" cy="1734614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-1" fmla="*/ 0 w 1253859"/>
              <a:gd name="connsiteY0-2" fmla="*/ 7736 h 2179448"/>
              <a:gd name="connsiteX1-3" fmla="*/ 1253859 w 1253859"/>
              <a:gd name="connsiteY1-4" fmla="*/ 0 h 2179448"/>
              <a:gd name="connsiteX2-5" fmla="*/ 1235810 w 1253859"/>
              <a:gd name="connsiteY2-6" fmla="*/ 2179448 h 2179448"/>
              <a:gd name="connsiteX3-7" fmla="*/ 0 w 1253859"/>
              <a:gd name="connsiteY3-8" fmla="*/ 2179448 h 2179448"/>
              <a:gd name="connsiteX4-9" fmla="*/ 0 w 1253859"/>
              <a:gd name="connsiteY4-10" fmla="*/ 7736 h 2179448"/>
              <a:gd name="connsiteX0-11" fmla="*/ 0 w 1263262"/>
              <a:gd name="connsiteY0-12" fmla="*/ 9253 h 2180965"/>
              <a:gd name="connsiteX1-13" fmla="*/ 1263262 w 1263262"/>
              <a:gd name="connsiteY1-14" fmla="*/ 0 h 2180965"/>
              <a:gd name="connsiteX2-15" fmla="*/ 1235810 w 1263262"/>
              <a:gd name="connsiteY2-16" fmla="*/ 2180965 h 2180965"/>
              <a:gd name="connsiteX3-17" fmla="*/ 0 w 1263262"/>
              <a:gd name="connsiteY3-18" fmla="*/ 2180965 h 2180965"/>
              <a:gd name="connsiteX4-19" fmla="*/ 0 w 1263262"/>
              <a:gd name="connsiteY4-20" fmla="*/ 9253 h 2180965"/>
              <a:gd name="connsiteX0-21" fmla="*/ 0 w 1277368"/>
              <a:gd name="connsiteY0-22" fmla="*/ 11528 h 2183240"/>
              <a:gd name="connsiteX1-23" fmla="*/ 1277368 w 1277368"/>
              <a:gd name="connsiteY1-24" fmla="*/ 0 h 2183240"/>
              <a:gd name="connsiteX2-25" fmla="*/ 1235810 w 1277368"/>
              <a:gd name="connsiteY2-26" fmla="*/ 2183240 h 2183240"/>
              <a:gd name="connsiteX3-27" fmla="*/ 0 w 1277368"/>
              <a:gd name="connsiteY3-28" fmla="*/ 2183240 h 2183240"/>
              <a:gd name="connsiteX4-29" fmla="*/ 0 w 1277368"/>
              <a:gd name="connsiteY4-30" fmla="*/ 11528 h 2183240"/>
              <a:gd name="connsiteX0-31" fmla="*/ 0 w 1298150"/>
              <a:gd name="connsiteY0-32" fmla="*/ 11528 h 2240720"/>
              <a:gd name="connsiteX1-33" fmla="*/ 1277368 w 1298150"/>
              <a:gd name="connsiteY1-34" fmla="*/ 0 h 2240720"/>
              <a:gd name="connsiteX2-35" fmla="*/ 1298150 w 1298150"/>
              <a:gd name="connsiteY2-36" fmla="*/ 2240720 h 2240720"/>
              <a:gd name="connsiteX3-37" fmla="*/ 0 w 1298150"/>
              <a:gd name="connsiteY3-38" fmla="*/ 2183240 h 2240720"/>
              <a:gd name="connsiteX4-39" fmla="*/ 0 w 1298150"/>
              <a:gd name="connsiteY4-40" fmla="*/ 11528 h 2240720"/>
              <a:gd name="connsiteX0-41" fmla="*/ 0 w 1306495"/>
              <a:gd name="connsiteY0-42" fmla="*/ 11528 h 2292439"/>
              <a:gd name="connsiteX1-43" fmla="*/ 1277368 w 1306495"/>
              <a:gd name="connsiteY1-44" fmla="*/ 0 h 2292439"/>
              <a:gd name="connsiteX2-45" fmla="*/ 1306495 w 1306495"/>
              <a:gd name="connsiteY2-46" fmla="*/ 2292439 h 2292439"/>
              <a:gd name="connsiteX3-47" fmla="*/ 0 w 1306495"/>
              <a:gd name="connsiteY3-48" fmla="*/ 2183240 h 2292439"/>
              <a:gd name="connsiteX4-49" fmla="*/ 0 w 1306495"/>
              <a:gd name="connsiteY4-50" fmla="*/ 11528 h 2292439"/>
              <a:gd name="connsiteX0-51" fmla="*/ 12438 w 1318933"/>
              <a:gd name="connsiteY0-52" fmla="*/ 11528 h 2292439"/>
              <a:gd name="connsiteX1-53" fmla="*/ 1289806 w 1318933"/>
              <a:gd name="connsiteY1-54" fmla="*/ 0 h 2292439"/>
              <a:gd name="connsiteX2-55" fmla="*/ 1318933 w 1318933"/>
              <a:gd name="connsiteY2-56" fmla="*/ 2292439 h 2292439"/>
              <a:gd name="connsiteX3-57" fmla="*/ 0 w 1318933"/>
              <a:gd name="connsiteY3-58" fmla="*/ 2165951 h 2292439"/>
              <a:gd name="connsiteX4-59" fmla="*/ 12438 w 1318933"/>
              <a:gd name="connsiteY4-60" fmla="*/ 11528 h 2292439"/>
              <a:gd name="connsiteX0-61" fmla="*/ 24426 w 1318933"/>
              <a:gd name="connsiteY0-62" fmla="*/ 115724 h 2292439"/>
              <a:gd name="connsiteX1-63" fmla="*/ 1289806 w 1318933"/>
              <a:gd name="connsiteY1-64" fmla="*/ 0 h 2292439"/>
              <a:gd name="connsiteX2-65" fmla="*/ 1318933 w 1318933"/>
              <a:gd name="connsiteY2-66" fmla="*/ 2292439 h 2292439"/>
              <a:gd name="connsiteX3-67" fmla="*/ 0 w 1318933"/>
              <a:gd name="connsiteY3-68" fmla="*/ 2165951 h 2292439"/>
              <a:gd name="connsiteX4-69" fmla="*/ 24426 w 1318933"/>
              <a:gd name="connsiteY4-70" fmla="*/ 115724 h 2292439"/>
              <a:gd name="connsiteX0-71" fmla="*/ 27911 w 1318933"/>
              <a:gd name="connsiteY0-72" fmla="*/ 47624 h 2292439"/>
              <a:gd name="connsiteX1-73" fmla="*/ 1289806 w 1318933"/>
              <a:gd name="connsiteY1-74" fmla="*/ 0 h 2292439"/>
              <a:gd name="connsiteX2-75" fmla="*/ 1318933 w 1318933"/>
              <a:gd name="connsiteY2-76" fmla="*/ 2292439 h 2292439"/>
              <a:gd name="connsiteX3-77" fmla="*/ 0 w 1318933"/>
              <a:gd name="connsiteY3-78" fmla="*/ 2165951 h 2292439"/>
              <a:gd name="connsiteX4-79" fmla="*/ 27911 w 1318933"/>
              <a:gd name="connsiteY4-80" fmla="*/ 47624 h 2292439"/>
              <a:gd name="connsiteX0-81" fmla="*/ 24877 w 1318933"/>
              <a:gd name="connsiteY0-82" fmla="*/ 28817 h 2292439"/>
              <a:gd name="connsiteX1-83" fmla="*/ 1289806 w 1318933"/>
              <a:gd name="connsiteY1-84" fmla="*/ 0 h 2292439"/>
              <a:gd name="connsiteX2-85" fmla="*/ 1318933 w 1318933"/>
              <a:gd name="connsiteY2-86" fmla="*/ 2292439 h 2292439"/>
              <a:gd name="connsiteX3-87" fmla="*/ 0 w 1318933"/>
              <a:gd name="connsiteY3-88" fmla="*/ 2165951 h 2292439"/>
              <a:gd name="connsiteX4-89" fmla="*/ 24877 w 1318933"/>
              <a:gd name="connsiteY4-90" fmla="*/ 28817 h 2292439"/>
              <a:gd name="connsiteX0-91" fmla="*/ 0 w 1321208"/>
              <a:gd name="connsiteY0-92" fmla="*/ 0 h 2312307"/>
              <a:gd name="connsiteX1-93" fmla="*/ 1292081 w 1321208"/>
              <a:gd name="connsiteY1-94" fmla="*/ 19868 h 2312307"/>
              <a:gd name="connsiteX2-95" fmla="*/ 1321208 w 1321208"/>
              <a:gd name="connsiteY2-96" fmla="*/ 2312307 h 2312307"/>
              <a:gd name="connsiteX3-97" fmla="*/ 2275 w 1321208"/>
              <a:gd name="connsiteY3-98" fmla="*/ 2185819 h 2312307"/>
              <a:gd name="connsiteX4-99" fmla="*/ 0 w 1321208"/>
              <a:gd name="connsiteY4-100" fmla="*/ 0 h 23123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21208" h="2312307">
                <a:moveTo>
                  <a:pt x="0" y="0"/>
                </a:moveTo>
                <a:lnTo>
                  <a:pt x="1292081" y="19868"/>
                </a:lnTo>
                <a:lnTo>
                  <a:pt x="1321208" y="2312307"/>
                </a:lnTo>
                <a:lnTo>
                  <a:pt x="2275" y="2185819"/>
                </a:lnTo>
                <a:cubicBezTo>
                  <a:pt x="1517" y="1457213"/>
                  <a:pt x="758" y="728606"/>
                  <a:pt x="0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900"/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2894" y="257233"/>
            <a:ext cx="8658451" cy="3741868"/>
          </a:xfrm>
          <a:custGeom>
            <a:avLst/>
            <a:gdLst>
              <a:gd name="connsiteX0" fmla="*/ 0 w 11544300"/>
              <a:gd name="connsiteY0" fmla="*/ 0 h 4988053"/>
              <a:gd name="connsiteX1" fmla="*/ 11544300 w 11544300"/>
              <a:gd name="connsiteY1" fmla="*/ 0 h 4988053"/>
              <a:gd name="connsiteX2" fmla="*/ 11544300 w 11544300"/>
              <a:gd name="connsiteY2" fmla="*/ 4988053 h 4988053"/>
              <a:gd name="connsiteX3" fmla="*/ 0 w 11544300"/>
              <a:gd name="connsiteY3" fmla="*/ 4988053 h 498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4300" h="4988053">
                <a:moveTo>
                  <a:pt x="0" y="0"/>
                </a:moveTo>
                <a:lnTo>
                  <a:pt x="11544300" y="0"/>
                </a:lnTo>
                <a:lnTo>
                  <a:pt x="11544300" y="4988053"/>
                </a:lnTo>
                <a:lnTo>
                  <a:pt x="0" y="4988053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82579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622486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62393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02302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uiExpand="1"/>
      <p:bldP spid="12" grpId="0" bldLvl="0" animBg="1"/>
      <p:bldP spid="13" grpId="0"/>
      <p:bldP spid="14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32" y="3305908"/>
            <a:ext cx="7772603" cy="1021782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32" y="2180517"/>
            <a:ext cx="7772603" cy="1125389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12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321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151590"/>
            <a:ext cx="4040293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12" y="1631517"/>
            <a:ext cx="4040293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47" y="1151590"/>
            <a:ext cx="4041881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47" y="1631517"/>
            <a:ext cx="4041881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4" y="204832"/>
            <a:ext cx="3008392" cy="871731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43" y="204833"/>
            <a:ext cx="5111883" cy="4390807"/>
          </a:xfrm>
        </p:spPr>
        <p:txBody>
          <a:bodyPr/>
          <a:lstStyle>
            <a:lvl1pPr>
              <a:defRPr sz="3225"/>
            </a:lvl1pPr>
            <a:lvl2pPr>
              <a:defRPr sz="2775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4" y="1076564"/>
            <a:ext cx="3008392" cy="3519076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35" y="3601247"/>
            <a:ext cx="5486543" cy="425148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35" y="459682"/>
            <a:ext cx="5486543" cy="3086783"/>
          </a:xfrm>
        </p:spPr>
        <p:txBody>
          <a:bodyPr/>
          <a:lstStyle>
            <a:lvl1pPr marL="0" indent="0">
              <a:buNone/>
              <a:defRPr sz="3225"/>
            </a:lvl1pPr>
            <a:lvl2pPr marL="457200" indent="0">
              <a:buNone/>
              <a:defRPr sz="2775"/>
            </a:lvl2pPr>
            <a:lvl3pPr marL="914400" indent="0">
              <a:buNone/>
              <a:defRPr sz="2400"/>
            </a:lvl3pPr>
            <a:lvl4pPr marL="1371600" indent="0">
              <a:buNone/>
              <a:defRPr sz="2025"/>
            </a:lvl4pPr>
            <a:lvl5pPr marL="1828800" indent="0">
              <a:buNone/>
              <a:defRPr sz="2025"/>
            </a:lvl5pPr>
            <a:lvl6pPr marL="2286000" indent="0">
              <a:buNone/>
              <a:defRPr sz="2025"/>
            </a:lvl6pPr>
            <a:lvl7pPr marL="2743200" indent="0">
              <a:buNone/>
              <a:defRPr sz="2025"/>
            </a:lvl7pPr>
            <a:lvl8pPr marL="3200400" indent="0">
              <a:buNone/>
              <a:defRPr sz="2025"/>
            </a:lvl8pPr>
            <a:lvl9pPr marL="3657600" indent="0">
              <a:buNone/>
              <a:defRPr sz="20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35" y="4026394"/>
            <a:ext cx="5486543" cy="603781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12" y="206024"/>
            <a:ext cx="8229815" cy="85744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200417"/>
            <a:ext cx="8229815" cy="339522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12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82" y="4768318"/>
            <a:ext cx="2895675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371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xStyles>
    <p:titleStyle>
      <a:lvl1pPr algn="ctr" defTabSz="913765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5595" y="160020"/>
            <a:ext cx="8512175" cy="4824730"/>
          </a:xfrm>
          <a:prstGeom prst="rect">
            <a:avLst/>
          </a:prstGeom>
          <a:solidFill>
            <a:srgbClr val="861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图片占位符 4" descr="C:\Users\Administrator\Desktop\b7fd5266d016092409eaa5f4de0735fae7cd3415.jpgb7fd5266d016092409eaa5f4de0735fae7cd3415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t="19578" b="13113"/>
          <a:stretch>
            <a:fillRect/>
          </a:stretch>
        </p:blipFill>
        <p:spPr>
          <a:xfrm>
            <a:off x="3288030" y="401320"/>
            <a:ext cx="5238115" cy="2327275"/>
          </a:xfrm>
        </p:spPr>
      </p:pic>
      <p:sp>
        <p:nvSpPr>
          <p:cNvPr id="8" name="Rectangle 7"/>
          <p:cNvSpPr/>
          <p:nvPr/>
        </p:nvSpPr>
        <p:spPr>
          <a:xfrm>
            <a:off x="1173103" y="370200"/>
            <a:ext cx="1887836" cy="1704481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Box 13"/>
          <p:cNvSpPr txBox="1"/>
          <p:nvPr/>
        </p:nvSpPr>
        <p:spPr>
          <a:xfrm>
            <a:off x="1313394" y="604581"/>
            <a:ext cx="1823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温州</a:t>
            </a:r>
            <a:endParaRPr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436936" y="551736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458470" y="2680335"/>
            <a:ext cx="8139430" cy="2304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温州，简称“瓯”，浙江省地级市；浙江省区域中心城市之一。温州位于浙江省东南部，瓯江下游南岸。全市陆域面积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11612.94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平方千米，海域面积约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11000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平方千米。全市辖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个市辖区、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个县、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个县级市。2017年常住人口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921.5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万人。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温州是国家历史文化名城 ，素有“东南山水甲天下”之美誉。唐朝时（公元675年）始称温州，至今已有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2000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余年的建城历史。温州是中国民营经济发展的先发地区与改革开放的前沿阵地，在改革开放初期，以“南有吴川，北有温州”享誉全国。温州文化属瓯越文化，温州人属江浙民系使用吴语，温州话被评为中国最难懂方言之一。温州是中国数学家的摇篮、中国南戏的故乡、中国海鲜鸡蛋之乡，温州人被国人称之为东方犹太人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 2018年12月，温州入选2018中国大陆最佳地级城市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30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强。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19" name="Isosceles Triangle 18"/>
          <p:cNvSpPr/>
          <p:nvPr/>
        </p:nvSpPr>
        <p:spPr>
          <a:xfrm rot="6300000">
            <a:off x="766441" y="252831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Isosceles Triangle 19"/>
          <p:cNvSpPr/>
          <p:nvPr/>
        </p:nvSpPr>
        <p:spPr>
          <a:xfrm rot="6300000">
            <a:off x="1686141" y="101553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Freeform 99"/>
          <p:cNvSpPr>
            <a:spLocks noEditPoints="1"/>
          </p:cNvSpPr>
          <p:nvPr/>
        </p:nvSpPr>
        <p:spPr bwMode="auto">
          <a:xfrm>
            <a:off x="672422" y="1920494"/>
            <a:ext cx="273374" cy="252696"/>
          </a:xfrm>
          <a:custGeom>
            <a:avLst/>
            <a:gdLst>
              <a:gd name="T0" fmla="*/ 200 w 200"/>
              <a:gd name="T1" fmla="*/ 0 h 184"/>
              <a:gd name="T2" fmla="*/ 0 w 200"/>
              <a:gd name="T3" fmla="*/ 74 h 184"/>
              <a:gd name="T4" fmla="*/ 64 w 200"/>
              <a:gd name="T5" fmla="*/ 123 h 184"/>
              <a:gd name="T6" fmla="*/ 64 w 200"/>
              <a:gd name="T7" fmla="*/ 154 h 184"/>
              <a:gd name="T8" fmla="*/ 65 w 200"/>
              <a:gd name="T9" fmla="*/ 156 h 184"/>
              <a:gd name="T10" fmla="*/ 65 w 200"/>
              <a:gd name="T11" fmla="*/ 157 h 184"/>
              <a:gd name="T12" fmla="*/ 69 w 200"/>
              <a:gd name="T13" fmla="*/ 159 h 184"/>
              <a:gd name="T14" fmla="*/ 71 w 200"/>
              <a:gd name="T15" fmla="*/ 158 h 184"/>
              <a:gd name="T16" fmla="*/ 93 w 200"/>
              <a:gd name="T17" fmla="*/ 144 h 184"/>
              <a:gd name="T18" fmla="*/ 147 w 200"/>
              <a:gd name="T19" fmla="*/ 184 h 184"/>
              <a:gd name="T20" fmla="*/ 200 w 200"/>
              <a:gd name="T21" fmla="*/ 0 h 184"/>
              <a:gd name="T22" fmla="*/ 178 w 200"/>
              <a:gd name="T23" fmla="*/ 17 h 184"/>
              <a:gd name="T24" fmla="*/ 70 w 200"/>
              <a:gd name="T25" fmla="*/ 117 h 184"/>
              <a:gd name="T26" fmla="*/ 17 w 200"/>
              <a:gd name="T27" fmla="*/ 77 h 184"/>
              <a:gd name="T28" fmla="*/ 178 w 200"/>
              <a:gd name="T29" fmla="*/ 17 h 184"/>
              <a:gd name="T30" fmla="*/ 72 w 200"/>
              <a:gd name="T31" fmla="*/ 148 h 184"/>
              <a:gd name="T32" fmla="*/ 72 w 200"/>
              <a:gd name="T33" fmla="*/ 129 h 184"/>
              <a:gd name="T34" fmla="*/ 87 w 200"/>
              <a:gd name="T35" fmla="*/ 139 h 184"/>
              <a:gd name="T36" fmla="*/ 72 w 200"/>
              <a:gd name="T37" fmla="*/ 148 h 184"/>
              <a:gd name="T38" fmla="*/ 77 w 200"/>
              <a:gd name="T39" fmla="*/ 122 h 184"/>
              <a:gd name="T40" fmla="*/ 186 w 200"/>
              <a:gd name="T41" fmla="*/ 21 h 184"/>
              <a:gd name="T42" fmla="*/ 142 w 200"/>
              <a:gd name="T43" fmla="*/ 171 h 184"/>
              <a:gd name="T44" fmla="*/ 77 w 200"/>
              <a:gd name="T45" fmla="*/ 12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84">
                <a:moveTo>
                  <a:pt x="200" y="0"/>
                </a:moveTo>
                <a:cubicBezTo>
                  <a:pt x="0" y="74"/>
                  <a:pt x="0" y="74"/>
                  <a:pt x="0" y="74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5"/>
                  <a:pt x="65" y="156"/>
                  <a:pt x="65" y="156"/>
                </a:cubicBezTo>
                <a:cubicBezTo>
                  <a:pt x="65" y="156"/>
                  <a:pt x="65" y="157"/>
                  <a:pt x="65" y="157"/>
                </a:cubicBezTo>
                <a:cubicBezTo>
                  <a:pt x="66" y="158"/>
                  <a:pt x="67" y="159"/>
                  <a:pt x="69" y="159"/>
                </a:cubicBezTo>
                <a:cubicBezTo>
                  <a:pt x="69" y="159"/>
                  <a:pt x="70" y="159"/>
                  <a:pt x="71" y="158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147" y="184"/>
                  <a:pt x="147" y="184"/>
                  <a:pt x="147" y="184"/>
                </a:cubicBezTo>
                <a:lnTo>
                  <a:pt x="200" y="0"/>
                </a:lnTo>
                <a:close/>
                <a:moveTo>
                  <a:pt x="178" y="17"/>
                </a:moveTo>
                <a:cubicBezTo>
                  <a:pt x="70" y="117"/>
                  <a:pt x="70" y="117"/>
                  <a:pt x="70" y="117"/>
                </a:cubicBezTo>
                <a:cubicBezTo>
                  <a:pt x="17" y="77"/>
                  <a:pt x="17" y="77"/>
                  <a:pt x="17" y="77"/>
                </a:cubicBezTo>
                <a:lnTo>
                  <a:pt x="178" y="17"/>
                </a:lnTo>
                <a:close/>
                <a:moveTo>
                  <a:pt x="72" y="148"/>
                </a:moveTo>
                <a:cubicBezTo>
                  <a:pt x="72" y="129"/>
                  <a:pt x="72" y="129"/>
                  <a:pt x="72" y="129"/>
                </a:cubicBezTo>
                <a:cubicBezTo>
                  <a:pt x="87" y="139"/>
                  <a:pt x="87" y="139"/>
                  <a:pt x="87" y="139"/>
                </a:cubicBezTo>
                <a:lnTo>
                  <a:pt x="72" y="148"/>
                </a:lnTo>
                <a:close/>
                <a:moveTo>
                  <a:pt x="77" y="122"/>
                </a:moveTo>
                <a:cubicBezTo>
                  <a:pt x="186" y="21"/>
                  <a:pt x="186" y="21"/>
                  <a:pt x="186" y="21"/>
                </a:cubicBezTo>
                <a:cubicBezTo>
                  <a:pt x="142" y="171"/>
                  <a:pt x="142" y="171"/>
                  <a:pt x="142" y="171"/>
                </a:cubicBezTo>
                <a:lnTo>
                  <a:pt x="77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0" tIns="34285" rIns="68570" bIns="34285" numCol="1" anchor="t" anchorCtr="0" compatLnSpc="1"/>
          <a:lstStyle/>
          <a:p>
            <a:endParaRPr lang="en-US" sz="1800"/>
          </a:p>
        </p:txBody>
      </p:sp>
      <p:sp>
        <p:nvSpPr>
          <p:cNvPr id="12" name="Isosceles Triangle 11"/>
          <p:cNvSpPr/>
          <p:nvPr/>
        </p:nvSpPr>
        <p:spPr>
          <a:xfrm rot="16200000">
            <a:off x="8063619" y="2537173"/>
            <a:ext cx="126709" cy="10923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0" tIns="34285" rIns="68570" bIns="34285" numCol="1" spcCol="0" rtlCol="0" fromWordArt="0" anchor="ctr" anchorCtr="0" forceAA="0" compatLnSpc="1">
            <a:noAutofit/>
          </a:bodyPr>
          <a:lstStyle/>
          <a:p>
            <a:pPr algn="ctr"/>
            <a:endParaRPr lang="en-US" sz="180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14" grpId="0"/>
      <p:bldP spid="17" grpId="0"/>
      <p:bldP spid="19" grpId="0" bldLvl="0" animBg="1"/>
      <p:bldP spid="20" grpId="0" bldLvl="0" animBg="1"/>
      <p:bldP spid="2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/>
        </p:nvSpPr>
        <p:spPr>
          <a:xfrm>
            <a:off x="164590" y="465768"/>
            <a:ext cx="3668992" cy="429335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rgbClr val="861F2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Isosceles Triangle 15"/>
          <p:cNvSpPr/>
          <p:nvPr/>
        </p:nvSpPr>
        <p:spPr>
          <a:xfrm rot="19800000">
            <a:off x="3707475" y="1490141"/>
            <a:ext cx="486098" cy="486096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Isosceles Triangle 16"/>
          <p:cNvSpPr/>
          <p:nvPr/>
        </p:nvSpPr>
        <p:spPr>
          <a:xfrm rot="19800000">
            <a:off x="3849582" y="2620454"/>
            <a:ext cx="183678" cy="183678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2" name="TextBox 35"/>
          <p:cNvSpPr txBox="1"/>
          <p:nvPr/>
        </p:nvSpPr>
        <p:spPr>
          <a:xfrm>
            <a:off x="4332299" y="476360"/>
            <a:ext cx="149791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黑_GBK" panose="02000000000000000000" charset="-122"/>
                <a:sym typeface="+mn-ea"/>
              </a:rPr>
              <a:t>经济数据</a:t>
            </a:r>
            <a:endParaRPr lang="zh-CN" altLang="zh-CN" sz="20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" panose="020F0502020204030203" pitchFamily="34" charset="0"/>
            </a:endParaRPr>
          </a:p>
        </p:txBody>
      </p:sp>
      <p:pic>
        <p:nvPicPr>
          <p:cNvPr id="47" name="图片 46" descr="C:\Users\Administrator\Desktop\d01373f082025aafa742abaff6edab64034f1a65.jpgd01373f082025aafa742abaff6edab64034f1a6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86996" y="601974"/>
            <a:ext cx="3224179" cy="1302530"/>
          </a:xfrm>
          <a:prstGeom prst="rect">
            <a:avLst/>
          </a:prstGeom>
        </p:spPr>
      </p:pic>
      <p:pic>
        <p:nvPicPr>
          <p:cNvPr id="48" name="图片 47" descr="C:\Users\Administrator\Desktop\图片17.png图片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7494" y="1976417"/>
            <a:ext cx="2843183" cy="2716026"/>
          </a:xfrm>
          <a:prstGeom prst="rect">
            <a:avLst/>
          </a:prstGeom>
        </p:spPr>
      </p:pic>
      <p:pic>
        <p:nvPicPr>
          <p:cNvPr id="2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5278" l="1563" r="90000">
                        <a14:foregroundMark x1="28698" y1="94722" x2="5521" y2="91759"/>
                        <a14:foregroundMark x1="1771" y1="95278" x2="1563" y2="7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124749" y="2905135"/>
            <a:ext cx="4252270" cy="2391902"/>
          </a:xfrm>
          <a:prstGeom prst="rect">
            <a:avLst/>
          </a:prstGeom>
        </p:spPr>
      </p:pic>
      <p:sp>
        <p:nvSpPr>
          <p:cNvPr id="41" name="Rectangle 33"/>
          <p:cNvSpPr/>
          <p:nvPr/>
        </p:nvSpPr>
        <p:spPr>
          <a:xfrm>
            <a:off x="4332605" y="954405"/>
            <a:ext cx="4243070" cy="3634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2017年中国百强城市排行榜排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37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位。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2017年，温州市生产总值（GDP）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5453.2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亿元，比2016年增长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8.4%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其中</a:t>
            </a:r>
            <a:r>
              <a:rPr lang="zh-CN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：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第一产业增加值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144.1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3.5%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第二产业增加值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2149.2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7.1%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第三产业增加值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3159.9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9.7%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按常住人口计算，人均地区生产总值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59306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元（按年平均汇率折算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8784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美元），增长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7.9%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国民经济三次产业结构为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2.6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∶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39.4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∶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58.0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，第三产业比重比上年提高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1.8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个百分点。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 descr="C:\Users\Administrator\Desktop\图片20.png图片20"/>
          <p:cNvPicPr>
            <a:picLocks noGrp="1" noChangeAspect="1"/>
          </p:cNvPicPr>
          <p:nvPr>
            <p:ph type="pic" sz="quarter" idx="12"/>
          </p:nvPr>
        </p:nvPicPr>
        <p:blipFill>
          <a:blip r:embed="rId1"/>
          <a:srcRect/>
          <a:stretch>
            <a:fillRect/>
          </a:stretch>
        </p:blipFill>
        <p:spPr>
          <a:xfrm>
            <a:off x="4560332" y="2116910"/>
            <a:ext cx="2151675" cy="663886"/>
          </a:xfrm>
        </p:spPr>
      </p:pic>
      <p:sp>
        <p:nvSpPr>
          <p:cNvPr id="15" name="TextBox 14"/>
          <p:cNvSpPr txBox="1"/>
          <p:nvPr/>
        </p:nvSpPr>
        <p:spPr>
          <a:xfrm>
            <a:off x="2815004" y="529258"/>
            <a:ext cx="351423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知名企业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343551" y="491783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84161" y="3854252"/>
            <a:ext cx="1794492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正泰集团股份有限公司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pic>
        <p:nvPicPr>
          <p:cNvPr id="11" name="图片占位符 10" descr="C:\Users\Administrator\Desktop\图片21.png图片21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6846309" y="1914505"/>
            <a:ext cx="1831639" cy="1068694"/>
          </a:xfrm>
        </p:spPr>
      </p:pic>
      <p:pic>
        <p:nvPicPr>
          <p:cNvPr id="9" name="图片占位符 8" descr="C:\Users\Administrator\Desktop\图片19.png图片19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2541053" y="2075952"/>
            <a:ext cx="1957844" cy="745800"/>
          </a:xfrm>
        </p:spPr>
      </p:pic>
      <p:pic>
        <p:nvPicPr>
          <p:cNvPr id="7" name="图片占位符 6" descr="C:\Users\Administrator\Desktop\图片18.png图片18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406046" y="1429688"/>
            <a:ext cx="2014993" cy="2038329"/>
          </a:xfrm>
        </p:spPr>
      </p:pic>
      <p:sp>
        <p:nvSpPr>
          <p:cNvPr id="2" name="TextBox 24"/>
          <p:cNvSpPr txBox="1"/>
          <p:nvPr/>
        </p:nvSpPr>
        <p:spPr>
          <a:xfrm>
            <a:off x="2639635" y="3854252"/>
            <a:ext cx="1735437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森马服饰股份有限公司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3" name="TextBox 24"/>
          <p:cNvSpPr txBox="1"/>
          <p:nvPr/>
        </p:nvSpPr>
        <p:spPr>
          <a:xfrm>
            <a:off x="4662248" y="3854252"/>
            <a:ext cx="2049283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浙江奥康鞋业股份有限公司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6943463" y="3854252"/>
            <a:ext cx="1637331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德力西集团有限公司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 descr="C:\Users\Administrator\Desktop\图片24.png图片24"/>
          <p:cNvPicPr>
            <a:picLocks noGrp="1" noChangeAspect="1"/>
          </p:cNvPicPr>
          <p:nvPr>
            <p:ph type="pic" sz="quarter" idx="12"/>
          </p:nvPr>
        </p:nvPicPr>
        <p:blipFill>
          <a:blip r:embed="rId1"/>
          <a:srcRect/>
          <a:stretch>
            <a:fillRect/>
          </a:stretch>
        </p:blipFill>
        <p:spPr>
          <a:xfrm>
            <a:off x="4800836" y="1322533"/>
            <a:ext cx="1848784" cy="1814494"/>
          </a:xfrm>
        </p:spPr>
      </p:pic>
      <p:sp>
        <p:nvSpPr>
          <p:cNvPr id="15" name="TextBox 14"/>
          <p:cNvSpPr txBox="1"/>
          <p:nvPr/>
        </p:nvSpPr>
        <p:spPr>
          <a:xfrm>
            <a:off x="2815004" y="529258"/>
            <a:ext cx="351423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知名企业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343551" y="491783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84161" y="3854252"/>
            <a:ext cx="1924507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红蜻蜓集团有限公司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pic>
        <p:nvPicPr>
          <p:cNvPr id="11" name="图片占位符 10" descr="C:\Users\Administrator\Desktop\d4628535e5dde7116b66f212adefce1b9c16619a.jpgd4628535e5dde7116b66f212adefce1b9c16619a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7151582" y="1424449"/>
            <a:ext cx="1608756" cy="1609709"/>
          </a:xfrm>
        </p:spPr>
      </p:pic>
      <p:pic>
        <p:nvPicPr>
          <p:cNvPr id="9" name="图片占位符 8" descr="C:\Users\Administrator\Desktop\图片23.png图片23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2454852" y="1518269"/>
            <a:ext cx="2205015" cy="1422544"/>
          </a:xfrm>
        </p:spPr>
      </p:pic>
      <p:pic>
        <p:nvPicPr>
          <p:cNvPr id="7" name="图片占位符 6" descr="C:\Users\Administrator\Desktop\图片22.png图片22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710058" y="1727213"/>
            <a:ext cx="1605422" cy="1003925"/>
          </a:xfrm>
        </p:spPr>
      </p:pic>
      <p:sp>
        <p:nvSpPr>
          <p:cNvPr id="2" name="TextBox 24"/>
          <p:cNvSpPr txBox="1"/>
          <p:nvPr/>
        </p:nvSpPr>
        <p:spPr>
          <a:xfrm>
            <a:off x="2632968" y="3854252"/>
            <a:ext cx="1849260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报喜鸟控股股份有限公司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3" name="TextBox 24"/>
          <p:cNvSpPr txBox="1"/>
          <p:nvPr/>
        </p:nvSpPr>
        <p:spPr>
          <a:xfrm>
            <a:off x="4662248" y="3854252"/>
            <a:ext cx="2194061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人民电器集团有限公司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7151582" y="3854252"/>
            <a:ext cx="1657333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蜘蛛王集团有限公司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815004" y="529258"/>
            <a:ext cx="351423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著名品牌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343551" y="491783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占位符 10" descr="C:\Users\Administrator\Desktop\图片26.png图片26"/>
          <p:cNvPicPr>
            <a:picLocks noGrp="1" noChangeAspect="1"/>
          </p:cNvPicPr>
          <p:nvPr>
            <p:ph type="pic" sz="quarter" idx="13"/>
          </p:nvPr>
        </p:nvPicPr>
        <p:blipFill>
          <a:blip r:embed="rId1"/>
          <a:srcRect/>
          <a:stretch>
            <a:fillRect/>
          </a:stretch>
        </p:blipFill>
        <p:spPr>
          <a:xfrm>
            <a:off x="951585" y="1149656"/>
            <a:ext cx="7101767" cy="3857585"/>
          </a:xfr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C:\Users\Administrator\Desktop\timg.jpgtimg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1306982" y="257233"/>
            <a:ext cx="5420622" cy="3741868"/>
          </a:xfrm>
        </p:spPr>
      </p:pic>
      <p:sp>
        <p:nvSpPr>
          <p:cNvPr id="92" name="TextBox 91"/>
          <p:cNvSpPr txBox="1"/>
          <p:nvPr/>
        </p:nvSpPr>
        <p:spPr>
          <a:xfrm>
            <a:off x="243646" y="4058561"/>
            <a:ext cx="865670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温州旅游景区集山、江、海、湖、岛、泉之大成，自然景观与人文景观交相辉映。温州拥有1个2处世界地质公园，3个中国优秀旅游城市，1个国家5A级旅游景区、5个国家4A级旅游景区，3个6处国家重点风景名胜区、8处省级风景名胜区，1个全国红色旅游经典景区，6家全国工业旅游示范企业，1个旅游经济强区，1个省级旅游度假区，5处国家级森林公园、9处省级森林公园，2处国家级自然保护区，15处国家重点文保单位、50处省级文保单位、1个国家历史文化名镇、2个省级历史文化名城、11个省级历史文化街区（村镇），100家星级饭店、148家旅行社。</a:t>
            </a:r>
            <a:endParaRPr lang="zh-CN" altLang="en-US" sz="1200" dirty="0">
              <a:solidFill>
                <a:schemeClr val="tx1"/>
              </a:solidFill>
              <a:effectLst/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681475" y="500431"/>
            <a:ext cx="380793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景 区</a:t>
            </a:r>
            <a:endParaRPr lang="zh-CN" altLang="en-US" sz="3000" dirty="0">
              <a:solidFill>
                <a:schemeClr val="tx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>
            <a:off x="7356278" y="491783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99"/>
          <p:cNvSpPr txBox="1"/>
          <p:nvPr/>
        </p:nvSpPr>
        <p:spPr>
          <a:xfrm>
            <a:off x="6870597" y="2743648"/>
            <a:ext cx="713891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700" dirty="0">
                <a:solidFill>
                  <a:srgbClr val="861F21"/>
                </a:solidFill>
                <a:latin typeface="方正舒体" panose="02010601030101010101" charset="-122"/>
                <a:ea typeface="方正舒体" panose="02010601030101010101" charset="-122"/>
                <a:cs typeface="Lato Heavy" panose="020F0502020204030203" pitchFamily="34" charset="0"/>
              </a:rPr>
              <a:t>雁荡山</a:t>
            </a:r>
            <a:endParaRPr lang="zh-CN" altLang="en-US" sz="2700" dirty="0">
              <a:solidFill>
                <a:srgbClr val="861F21"/>
              </a:solidFill>
              <a:latin typeface="方正舒体" panose="02010601030101010101" charset="-122"/>
              <a:ea typeface="方正舒体" panose="02010601030101010101" charset="-122"/>
              <a:cs typeface="Lato Heavy" panose="020F050202020403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100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 descr="C:\Users\Administrator\Desktop\图片29.png图片29"/>
          <p:cNvPicPr>
            <a:picLocks noGrp="1" noChangeAspect="1"/>
          </p:cNvPicPr>
          <p:nvPr>
            <p:ph type="pic" sz="quarter" idx="12"/>
          </p:nvPr>
        </p:nvPicPr>
        <p:blipFill>
          <a:blip r:embed="rId1"/>
          <a:srcRect/>
          <a:stretch>
            <a:fillRect/>
          </a:stretch>
        </p:blipFill>
        <p:spPr>
          <a:xfrm>
            <a:off x="6299103" y="1552559"/>
            <a:ext cx="2410753" cy="1612090"/>
          </a:xfrm>
        </p:spPr>
      </p:pic>
      <p:pic>
        <p:nvPicPr>
          <p:cNvPr id="13" name="图片占位符 12" descr="C:\Users\Administrator\Desktop\图片28.png图片28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>
            <a:fillRect/>
          </a:stretch>
        </p:blipFill>
        <p:spPr>
          <a:xfrm>
            <a:off x="3011107" y="1590182"/>
            <a:ext cx="2819847" cy="1574466"/>
          </a:xfrm>
        </p:spPr>
      </p:pic>
      <p:pic>
        <p:nvPicPr>
          <p:cNvPr id="7" name="图片占位符 6" descr="C:\Users\Administrator\Desktop\图片27.png图片27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440335" y="1590182"/>
            <a:ext cx="2102622" cy="1574466"/>
          </a:xfrm>
        </p:spPr>
      </p:pic>
      <p:sp>
        <p:nvSpPr>
          <p:cNvPr id="4" name="TextBox 3"/>
          <p:cNvSpPr txBox="1"/>
          <p:nvPr/>
        </p:nvSpPr>
        <p:spPr>
          <a:xfrm>
            <a:off x="2952725" y="744589"/>
            <a:ext cx="33464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景 区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方正兰亭粗黑_GBK" panose="02000000000000000000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397367" y="707046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45597" y="3364672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楠溪江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72135" y="3364672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南麓岛</a:t>
            </a:r>
            <a:endParaRPr lang="en-US" sz="1350" b="1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41523" y="3364672"/>
            <a:ext cx="172543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江心屿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4" grpId="0"/>
      <p:bldP spid="37" grpId="0"/>
      <p:bldP spid="40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962</Words>
  <Application>WPS 演示</Application>
  <PresentationFormat>自定义</PresentationFormat>
  <Paragraphs>53</Paragraphs>
  <Slides>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方正兰亭粗黑_GBK</vt:lpstr>
      <vt:lpstr>方正兰亭黑_GBK</vt:lpstr>
      <vt:lpstr>Lato Heavy</vt:lpstr>
      <vt:lpstr>Lato</vt:lpstr>
      <vt:lpstr>Segoe UI</vt:lpstr>
      <vt:lpstr>方正舒体</vt:lpstr>
      <vt:lpstr>方正悠黑_508R</vt:lpstr>
      <vt:lpstr>Consolas</vt:lpstr>
      <vt:lpstr>Century Gothic</vt:lpstr>
      <vt:lpstr>MS Gothic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力</cp:lastModifiedBy>
  <cp:revision>38</cp:revision>
  <dcterms:created xsi:type="dcterms:W3CDTF">2018-12-14T02:09:00Z</dcterms:created>
  <dcterms:modified xsi:type="dcterms:W3CDTF">2018-12-17T18:49:44Z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