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51" r:id="rId3"/>
    <p:sldId id="352" r:id="rId5"/>
    <p:sldId id="361" r:id="rId6"/>
    <p:sldId id="353" r:id="rId7"/>
    <p:sldId id="354" r:id="rId8"/>
    <p:sldId id="357" r:id="rId9"/>
    <p:sldId id="355" r:id="rId10"/>
    <p:sldId id="356" r:id="rId11"/>
  </p:sldIdLst>
  <p:sldSz cx="9144000" cy="5144135" type="screen16x9"/>
  <p:notesSz cx="6858000" cy="9144000"/>
  <p:embeddedFontLst>
    <p:embeddedFont>
      <p:font typeface="方正兰亭粗黑_GBK" panose="02000000000000000000" charset="-122"/>
      <p:regular r:id="rId15"/>
    </p:embeddedFont>
    <p:embeddedFont>
      <p:font typeface="方正兰亭黑_GBK" panose="02000000000000000000" charset="-122"/>
      <p:regular r:id="rId16"/>
    </p:embeddedFont>
    <p:embeddedFont>
      <p:font typeface="Lato Heavy" panose="020F0502020204030203" pitchFamily="34" charset="0"/>
      <p:bold r:id="rId17"/>
    </p:embeddedFont>
    <p:embeddedFont>
      <p:font typeface="Lato" panose="020F0502020204030203" pitchFamily="34" charset="0"/>
      <p:regular r:id="rId18"/>
      <p:bold r:id="rId19"/>
      <p:italic r:id="rId20"/>
      <p:boldItalic r:id="rId21"/>
    </p:embeddedFont>
    <p:embeddedFont>
      <p:font typeface="Segoe UI" panose="020B0502040204020203" pitchFamily="34" charset="0"/>
      <p:regular r:id="rId22"/>
      <p:bold r:id="rId23"/>
      <p:italic r:id="rId24"/>
      <p:boldItalic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1F21"/>
    <a:srgbClr val="A5300F"/>
    <a:srgbClr val="002C3B"/>
    <a:srgbClr val="002434"/>
    <a:srgbClr val="00AD7C"/>
    <a:srgbClr val="61B390"/>
    <a:srgbClr val="242428"/>
    <a:srgbClr val="01352C"/>
    <a:srgbClr val="00B0F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816" y="744"/>
      </p:cViewPr>
      <p:guideLst>
        <p:guide orient="horz" pos="1646"/>
        <p:guide orient="horz" pos="1252"/>
        <p:guide orient="horz" pos="2573"/>
        <p:guide pos="2807"/>
        <p:guide pos="3627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font" Target="fonts/font15.fntdata"/><Relationship Id="rId28" Type="http://schemas.openxmlformats.org/officeDocument/2006/relationships/font" Target="fonts/font14.fntdata"/><Relationship Id="rId27" Type="http://schemas.openxmlformats.org/officeDocument/2006/relationships/font" Target="fonts/font13.fntdata"/><Relationship Id="rId26" Type="http://schemas.openxmlformats.org/officeDocument/2006/relationships/font" Target="fonts/font12.fntdata"/><Relationship Id="rId25" Type="http://schemas.openxmlformats.org/officeDocument/2006/relationships/font" Target="fonts/font11.fntdata"/><Relationship Id="rId24" Type="http://schemas.openxmlformats.org/officeDocument/2006/relationships/font" Target="fonts/font10.fntdata"/><Relationship Id="rId23" Type="http://schemas.openxmlformats.org/officeDocument/2006/relationships/font" Target="fonts/font9.fntdata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AD738-BC58-422D-9CB5-230D98E1A7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18" y="1598255"/>
            <a:ext cx="7772603" cy="110282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36" y="2915445"/>
            <a:ext cx="6400967" cy="131480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573" y="206035"/>
            <a:ext cx="2057454" cy="438984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12" y="206035"/>
            <a:ext cx="6019957" cy="438984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954037" y="694457"/>
            <a:ext cx="3860901" cy="3755991"/>
          </a:xfrm>
          <a:custGeom>
            <a:avLst/>
            <a:gdLst>
              <a:gd name="connsiteX0" fmla="*/ 0 w 5147734"/>
              <a:gd name="connsiteY0" fmla="*/ 0 h 5006622"/>
              <a:gd name="connsiteX1" fmla="*/ 5147734 w 5147734"/>
              <a:gd name="connsiteY1" fmla="*/ 0 h 5006622"/>
              <a:gd name="connsiteX2" fmla="*/ 5147734 w 5147734"/>
              <a:gd name="connsiteY2" fmla="*/ 5006622 h 5006622"/>
              <a:gd name="connsiteX3" fmla="*/ 0 w 5147734"/>
              <a:gd name="connsiteY3" fmla="*/ 5006622 h 50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734" h="5006622">
                <a:moveTo>
                  <a:pt x="0" y="0"/>
                </a:moveTo>
                <a:lnTo>
                  <a:pt x="5147734" y="0"/>
                </a:lnTo>
                <a:lnTo>
                  <a:pt x="5147734" y="5006622"/>
                </a:lnTo>
                <a:lnTo>
                  <a:pt x="0" y="500662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994437" y="1579534"/>
            <a:ext cx="1611068" cy="1637395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844610" y="1579534"/>
            <a:ext cx="1611068" cy="1637395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94783" y="1579534"/>
            <a:ext cx="1611068" cy="1637395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544956" y="1579534"/>
            <a:ext cx="1611068" cy="1637395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646544" y="535405"/>
            <a:ext cx="2620605" cy="4609498"/>
          </a:xfrm>
          <a:custGeom>
            <a:avLst/>
            <a:gdLst>
              <a:gd name="connsiteX0" fmla="*/ 0 w 3494049"/>
              <a:gd name="connsiteY0" fmla="*/ 0 h 6144321"/>
              <a:gd name="connsiteX1" fmla="*/ 3494049 w 3494049"/>
              <a:gd name="connsiteY1" fmla="*/ 0 h 6144321"/>
              <a:gd name="connsiteX2" fmla="*/ 3494049 w 3494049"/>
              <a:gd name="connsiteY2" fmla="*/ 6144321 h 6144321"/>
              <a:gd name="connsiteX3" fmla="*/ 0 w 3494049"/>
              <a:gd name="connsiteY3" fmla="*/ 6144321 h 614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49" h="6144321">
                <a:moveTo>
                  <a:pt x="0" y="0"/>
                </a:moveTo>
                <a:lnTo>
                  <a:pt x="3494049" y="0"/>
                </a:lnTo>
                <a:lnTo>
                  <a:pt x="3494049" y="6144321"/>
                </a:lnTo>
                <a:lnTo>
                  <a:pt x="0" y="614432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523634" y="535405"/>
            <a:ext cx="2620605" cy="4609498"/>
          </a:xfrm>
          <a:custGeom>
            <a:avLst/>
            <a:gdLst>
              <a:gd name="connsiteX0" fmla="*/ 0 w 3494049"/>
              <a:gd name="connsiteY0" fmla="*/ 0 h 6144321"/>
              <a:gd name="connsiteX1" fmla="*/ 3494049 w 3494049"/>
              <a:gd name="connsiteY1" fmla="*/ 0 h 6144321"/>
              <a:gd name="connsiteX2" fmla="*/ 3494049 w 3494049"/>
              <a:gd name="connsiteY2" fmla="*/ 6144321 h 6144321"/>
              <a:gd name="connsiteX3" fmla="*/ 0 w 3494049"/>
              <a:gd name="connsiteY3" fmla="*/ 6144321 h 614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49" h="6144321">
                <a:moveTo>
                  <a:pt x="0" y="0"/>
                </a:moveTo>
                <a:lnTo>
                  <a:pt x="3494049" y="0"/>
                </a:lnTo>
                <a:lnTo>
                  <a:pt x="3494049" y="6144321"/>
                </a:lnTo>
                <a:lnTo>
                  <a:pt x="0" y="614432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572118" y="-1"/>
            <a:ext cx="4572120" cy="2572452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0" y="2572452"/>
            <a:ext cx="4572120" cy="2572452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5358041" y="-4296"/>
            <a:ext cx="3783839" cy="5144903"/>
          </a:xfrm>
          <a:custGeom>
            <a:avLst/>
            <a:gdLst>
              <a:gd name="connsiteX0" fmla="*/ 1581150 w 4514850"/>
              <a:gd name="connsiteY0" fmla="*/ 0 h 6858000"/>
              <a:gd name="connsiteX1" fmla="*/ 4514850 w 4514850"/>
              <a:gd name="connsiteY1" fmla="*/ 0 h 6858000"/>
              <a:gd name="connsiteX2" fmla="*/ 4514850 w 4514850"/>
              <a:gd name="connsiteY2" fmla="*/ 6858000 h 6858000"/>
              <a:gd name="connsiteX3" fmla="*/ 1581150 w 4514850"/>
              <a:gd name="connsiteY3" fmla="*/ 6858000 h 6858000"/>
              <a:gd name="connsiteX4" fmla="*/ 0 w 451485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4850" h="6858000">
                <a:moveTo>
                  <a:pt x="1581150" y="0"/>
                </a:moveTo>
                <a:lnTo>
                  <a:pt x="4514850" y="0"/>
                </a:lnTo>
                <a:lnTo>
                  <a:pt x="4514850" y="6858000"/>
                </a:lnTo>
                <a:lnTo>
                  <a:pt x="15811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Oval 3"/>
          <p:cNvSpPr/>
          <p:nvPr userDrawn="1"/>
        </p:nvSpPr>
        <p:spPr>
          <a:xfrm>
            <a:off x="4809599" y="794346"/>
            <a:ext cx="3155274" cy="3156052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1270000" dist="444500" dir="8100000" sx="95000" sy="95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901298" y="886066"/>
            <a:ext cx="2971877" cy="2972611"/>
          </a:xfrm>
          <a:custGeom>
            <a:avLst/>
            <a:gdLst>
              <a:gd name="connsiteX0" fmla="*/ 1981200 w 3962400"/>
              <a:gd name="connsiteY0" fmla="*/ 0 h 3962400"/>
              <a:gd name="connsiteX1" fmla="*/ 3962400 w 3962400"/>
              <a:gd name="connsiteY1" fmla="*/ 1981200 h 3962400"/>
              <a:gd name="connsiteX2" fmla="*/ 1981200 w 3962400"/>
              <a:gd name="connsiteY2" fmla="*/ 3962400 h 3962400"/>
              <a:gd name="connsiteX3" fmla="*/ 0 w 3962400"/>
              <a:gd name="connsiteY3" fmla="*/ 1981200 h 3962400"/>
              <a:gd name="connsiteX4" fmla="*/ 1981200 w 3962400"/>
              <a:gd name="connsiteY4" fmla="*/ 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2400" h="3962400">
                <a:moveTo>
                  <a:pt x="1981200" y="0"/>
                </a:moveTo>
                <a:cubicBezTo>
                  <a:pt x="3075387" y="0"/>
                  <a:pt x="3962400" y="887013"/>
                  <a:pt x="3962400" y="1981200"/>
                </a:cubicBezTo>
                <a:cubicBezTo>
                  <a:pt x="3962400" y="3075387"/>
                  <a:pt x="3075387" y="3962400"/>
                  <a:pt x="1981200" y="3962400"/>
                </a:cubicBezTo>
                <a:cubicBezTo>
                  <a:pt x="887013" y="3962400"/>
                  <a:pt x="0" y="3075387"/>
                  <a:pt x="0" y="1981200"/>
                </a:cubicBezTo>
                <a:cubicBezTo>
                  <a:pt x="0" y="887013"/>
                  <a:pt x="887013" y="0"/>
                  <a:pt x="1981200" y="0"/>
                </a:cubicBez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42915"/>
            <a:ext cx="9144239" cy="4187378"/>
          </a:xfrm>
          <a:custGeom>
            <a:avLst/>
            <a:gdLst>
              <a:gd name="connsiteX0" fmla="*/ 161193 w 12192000"/>
              <a:gd name="connsiteY0" fmla="*/ 0 h 5581649"/>
              <a:gd name="connsiteX1" fmla="*/ 12030807 w 12192000"/>
              <a:gd name="connsiteY1" fmla="*/ 1169127 h 5581649"/>
              <a:gd name="connsiteX2" fmla="*/ 12192000 w 12192000"/>
              <a:gd name="connsiteY2" fmla="*/ 1167765 h 5581649"/>
              <a:gd name="connsiteX3" fmla="*/ 12192000 w 12192000"/>
              <a:gd name="connsiteY3" fmla="*/ 3459842 h 5581649"/>
              <a:gd name="connsiteX4" fmla="*/ 12192000 w 12192000"/>
              <a:gd name="connsiteY4" fmla="*/ 4816329 h 5581649"/>
              <a:gd name="connsiteX5" fmla="*/ 12192000 w 12192000"/>
              <a:gd name="connsiteY5" fmla="*/ 5288395 h 5581649"/>
              <a:gd name="connsiteX6" fmla="*/ 0 w 12192000"/>
              <a:gd name="connsiteY6" fmla="*/ 5288395 h 5581649"/>
              <a:gd name="connsiteX7" fmla="*/ 0 w 12192000"/>
              <a:gd name="connsiteY7" fmla="*/ 3649925 h 5581649"/>
              <a:gd name="connsiteX8" fmla="*/ 0 w 12192000"/>
              <a:gd name="connsiteY8" fmla="*/ 3459842 h 5581649"/>
              <a:gd name="connsiteX9" fmla="*/ 0 w 12192000"/>
              <a:gd name="connsiteY9" fmla="*/ 1361 h 558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581649">
                <a:moveTo>
                  <a:pt x="161193" y="0"/>
                </a:moveTo>
                <a:cubicBezTo>
                  <a:pt x="4117731" y="28951"/>
                  <a:pt x="8074270" y="1140176"/>
                  <a:pt x="12030807" y="1169127"/>
                </a:cubicBezTo>
                <a:lnTo>
                  <a:pt x="12192000" y="1167765"/>
                </a:lnTo>
                <a:lnTo>
                  <a:pt x="12192000" y="3459842"/>
                </a:lnTo>
                <a:lnTo>
                  <a:pt x="12192000" y="4816329"/>
                </a:lnTo>
                <a:lnTo>
                  <a:pt x="12192000" y="5288395"/>
                </a:lnTo>
                <a:cubicBezTo>
                  <a:pt x="8128000" y="6304259"/>
                  <a:pt x="4064000" y="4272532"/>
                  <a:pt x="0" y="5288395"/>
                </a:cubicBezTo>
                <a:lnTo>
                  <a:pt x="0" y="3649925"/>
                </a:lnTo>
                <a:lnTo>
                  <a:pt x="0" y="3459842"/>
                </a:lnTo>
                <a:lnTo>
                  <a:pt x="0" y="136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1" y="-132773"/>
            <a:ext cx="9144238" cy="3219683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823" y="867625"/>
            <a:ext cx="6899463" cy="3861026"/>
          </a:xfrm>
          <a:prstGeom prst="rect">
            <a:avLst/>
          </a:prstGeom>
        </p:spPr>
      </p:pic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697701" y="1058248"/>
            <a:ext cx="4351306" cy="2721144"/>
          </a:xfrm>
          <a:custGeom>
            <a:avLst/>
            <a:gdLst>
              <a:gd name="connsiteX0" fmla="*/ 0 w 5778698"/>
              <a:gd name="connsiteY0" fmla="*/ 0 h 3627202"/>
              <a:gd name="connsiteX1" fmla="*/ 5778698 w 5778698"/>
              <a:gd name="connsiteY1" fmla="*/ 0 h 3627202"/>
              <a:gd name="connsiteX2" fmla="*/ 5778698 w 5778698"/>
              <a:gd name="connsiteY2" fmla="*/ 3627202 h 3627202"/>
              <a:gd name="connsiteX3" fmla="*/ 0 w 5778698"/>
              <a:gd name="connsiteY3" fmla="*/ 3627202 h 362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8698" h="3627202">
                <a:moveTo>
                  <a:pt x="0" y="0"/>
                </a:moveTo>
                <a:lnTo>
                  <a:pt x="5778698" y="0"/>
                </a:lnTo>
                <a:lnTo>
                  <a:pt x="5778698" y="3627202"/>
                </a:lnTo>
                <a:lnTo>
                  <a:pt x="0" y="362720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H="1">
            <a:off x="1" y="-132773"/>
            <a:ext cx="9144238" cy="3219683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82521" y="353134"/>
            <a:ext cx="2397160" cy="4173090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034197" y="1086855"/>
            <a:ext cx="1530139" cy="270565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725507" y="1086855"/>
            <a:ext cx="1530139" cy="270565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31571" y="1086855"/>
            <a:ext cx="1530139" cy="270565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2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 userDrawn="1"/>
        </p:nvSpPr>
        <p:spPr>
          <a:xfrm>
            <a:off x="3686271" y="1"/>
            <a:ext cx="5457968" cy="3285556"/>
          </a:xfrm>
          <a:custGeom>
            <a:avLst/>
            <a:gdLst>
              <a:gd name="connsiteX0" fmla="*/ 0 w 7208506"/>
              <a:gd name="connsiteY0" fmla="*/ 0 h 4338265"/>
              <a:gd name="connsiteX1" fmla="*/ 7208506 w 7208506"/>
              <a:gd name="connsiteY1" fmla="*/ 0 h 4338265"/>
              <a:gd name="connsiteX2" fmla="*/ 7208506 w 7208506"/>
              <a:gd name="connsiteY2" fmla="*/ 3736930 h 4338265"/>
              <a:gd name="connsiteX3" fmla="*/ 7182826 w 7208506"/>
              <a:gd name="connsiteY3" fmla="*/ 3751567 h 4338265"/>
              <a:gd name="connsiteX4" fmla="*/ 4858361 w 7208506"/>
              <a:gd name="connsiteY4" fmla="*/ 4338265 h 4338265"/>
              <a:gd name="connsiteX5" fmla="*/ 24497 w 7208506"/>
              <a:gd name="connsiteY5" fmla="*/ 192786 h 433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8506" h="4338265">
                <a:moveTo>
                  <a:pt x="0" y="0"/>
                </a:moveTo>
                <a:lnTo>
                  <a:pt x="7208506" y="0"/>
                </a:lnTo>
                <a:lnTo>
                  <a:pt x="7208506" y="3736930"/>
                </a:lnTo>
                <a:lnTo>
                  <a:pt x="7182826" y="3751567"/>
                </a:lnTo>
                <a:cubicBezTo>
                  <a:pt x="6491452" y="4125789"/>
                  <a:pt x="5699720" y="4338265"/>
                  <a:pt x="4858361" y="4338265"/>
                </a:cubicBezTo>
                <a:cubicBezTo>
                  <a:pt x="2410772" y="4338265"/>
                  <a:pt x="383162" y="2540117"/>
                  <a:pt x="24497" y="19278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34127" y="841681"/>
            <a:ext cx="3191616" cy="3572016"/>
          </a:xfrm>
          <a:prstGeom prst="rect">
            <a:avLst/>
          </a:prstGeom>
          <a:effectLst>
            <a:outerShdw blurRad="635000" dist="3810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Picture Placeholder 6"/>
          <p:cNvSpPr>
            <a:spLocks noGrp="1"/>
          </p:cNvSpPr>
          <p:nvPr>
            <p:ph type="pic" sz="quarter" idx="12"/>
          </p:nvPr>
        </p:nvSpPr>
        <p:spPr>
          <a:xfrm rot="549907">
            <a:off x="5269267" y="1488898"/>
            <a:ext cx="990932" cy="1734703"/>
          </a:xfrm>
          <a:custGeom>
            <a:avLst/>
            <a:gdLst>
              <a:gd name="connsiteX0" fmla="*/ 0 w 1235810"/>
              <a:gd name="connsiteY0" fmla="*/ 0 h 2171712"/>
              <a:gd name="connsiteX1" fmla="*/ 1235810 w 1235810"/>
              <a:gd name="connsiteY1" fmla="*/ 0 h 2171712"/>
              <a:gd name="connsiteX2" fmla="*/ 1235810 w 1235810"/>
              <a:gd name="connsiteY2" fmla="*/ 2171712 h 2171712"/>
              <a:gd name="connsiteX3" fmla="*/ 0 w 1235810"/>
              <a:gd name="connsiteY3" fmla="*/ 2171712 h 2171712"/>
              <a:gd name="connsiteX4" fmla="*/ 0 w 1235810"/>
              <a:gd name="connsiteY4" fmla="*/ 0 h 2171712"/>
              <a:gd name="connsiteX0-1" fmla="*/ 0 w 1253859"/>
              <a:gd name="connsiteY0-2" fmla="*/ 7736 h 2179448"/>
              <a:gd name="connsiteX1-3" fmla="*/ 1253859 w 1253859"/>
              <a:gd name="connsiteY1-4" fmla="*/ 0 h 2179448"/>
              <a:gd name="connsiteX2-5" fmla="*/ 1235810 w 1253859"/>
              <a:gd name="connsiteY2-6" fmla="*/ 2179448 h 2179448"/>
              <a:gd name="connsiteX3-7" fmla="*/ 0 w 1253859"/>
              <a:gd name="connsiteY3-8" fmla="*/ 2179448 h 2179448"/>
              <a:gd name="connsiteX4-9" fmla="*/ 0 w 1253859"/>
              <a:gd name="connsiteY4-10" fmla="*/ 7736 h 2179448"/>
              <a:gd name="connsiteX0-11" fmla="*/ 0 w 1263262"/>
              <a:gd name="connsiteY0-12" fmla="*/ 9253 h 2180965"/>
              <a:gd name="connsiteX1-13" fmla="*/ 1263262 w 1263262"/>
              <a:gd name="connsiteY1-14" fmla="*/ 0 h 2180965"/>
              <a:gd name="connsiteX2-15" fmla="*/ 1235810 w 1263262"/>
              <a:gd name="connsiteY2-16" fmla="*/ 2180965 h 2180965"/>
              <a:gd name="connsiteX3-17" fmla="*/ 0 w 1263262"/>
              <a:gd name="connsiteY3-18" fmla="*/ 2180965 h 2180965"/>
              <a:gd name="connsiteX4-19" fmla="*/ 0 w 1263262"/>
              <a:gd name="connsiteY4-20" fmla="*/ 9253 h 2180965"/>
              <a:gd name="connsiteX0-21" fmla="*/ 0 w 1277368"/>
              <a:gd name="connsiteY0-22" fmla="*/ 11528 h 2183240"/>
              <a:gd name="connsiteX1-23" fmla="*/ 1277368 w 1277368"/>
              <a:gd name="connsiteY1-24" fmla="*/ 0 h 2183240"/>
              <a:gd name="connsiteX2-25" fmla="*/ 1235810 w 1277368"/>
              <a:gd name="connsiteY2-26" fmla="*/ 2183240 h 2183240"/>
              <a:gd name="connsiteX3-27" fmla="*/ 0 w 1277368"/>
              <a:gd name="connsiteY3-28" fmla="*/ 2183240 h 2183240"/>
              <a:gd name="connsiteX4-29" fmla="*/ 0 w 1277368"/>
              <a:gd name="connsiteY4-30" fmla="*/ 11528 h 2183240"/>
              <a:gd name="connsiteX0-31" fmla="*/ 0 w 1298150"/>
              <a:gd name="connsiteY0-32" fmla="*/ 11528 h 2240720"/>
              <a:gd name="connsiteX1-33" fmla="*/ 1277368 w 1298150"/>
              <a:gd name="connsiteY1-34" fmla="*/ 0 h 2240720"/>
              <a:gd name="connsiteX2-35" fmla="*/ 1298150 w 1298150"/>
              <a:gd name="connsiteY2-36" fmla="*/ 2240720 h 2240720"/>
              <a:gd name="connsiteX3-37" fmla="*/ 0 w 1298150"/>
              <a:gd name="connsiteY3-38" fmla="*/ 2183240 h 2240720"/>
              <a:gd name="connsiteX4-39" fmla="*/ 0 w 1298150"/>
              <a:gd name="connsiteY4-40" fmla="*/ 11528 h 2240720"/>
              <a:gd name="connsiteX0-41" fmla="*/ 0 w 1306495"/>
              <a:gd name="connsiteY0-42" fmla="*/ 11528 h 2292439"/>
              <a:gd name="connsiteX1-43" fmla="*/ 1277368 w 1306495"/>
              <a:gd name="connsiteY1-44" fmla="*/ 0 h 2292439"/>
              <a:gd name="connsiteX2-45" fmla="*/ 1306495 w 1306495"/>
              <a:gd name="connsiteY2-46" fmla="*/ 2292439 h 2292439"/>
              <a:gd name="connsiteX3-47" fmla="*/ 0 w 1306495"/>
              <a:gd name="connsiteY3-48" fmla="*/ 2183240 h 2292439"/>
              <a:gd name="connsiteX4-49" fmla="*/ 0 w 1306495"/>
              <a:gd name="connsiteY4-50" fmla="*/ 11528 h 2292439"/>
              <a:gd name="connsiteX0-51" fmla="*/ 12438 w 1318933"/>
              <a:gd name="connsiteY0-52" fmla="*/ 11528 h 2292439"/>
              <a:gd name="connsiteX1-53" fmla="*/ 1289806 w 1318933"/>
              <a:gd name="connsiteY1-54" fmla="*/ 0 h 2292439"/>
              <a:gd name="connsiteX2-55" fmla="*/ 1318933 w 1318933"/>
              <a:gd name="connsiteY2-56" fmla="*/ 2292439 h 2292439"/>
              <a:gd name="connsiteX3-57" fmla="*/ 0 w 1318933"/>
              <a:gd name="connsiteY3-58" fmla="*/ 2165951 h 2292439"/>
              <a:gd name="connsiteX4-59" fmla="*/ 12438 w 1318933"/>
              <a:gd name="connsiteY4-60" fmla="*/ 11528 h 2292439"/>
              <a:gd name="connsiteX0-61" fmla="*/ 24426 w 1318933"/>
              <a:gd name="connsiteY0-62" fmla="*/ 115724 h 2292439"/>
              <a:gd name="connsiteX1-63" fmla="*/ 1289806 w 1318933"/>
              <a:gd name="connsiteY1-64" fmla="*/ 0 h 2292439"/>
              <a:gd name="connsiteX2-65" fmla="*/ 1318933 w 1318933"/>
              <a:gd name="connsiteY2-66" fmla="*/ 2292439 h 2292439"/>
              <a:gd name="connsiteX3-67" fmla="*/ 0 w 1318933"/>
              <a:gd name="connsiteY3-68" fmla="*/ 2165951 h 2292439"/>
              <a:gd name="connsiteX4-69" fmla="*/ 24426 w 1318933"/>
              <a:gd name="connsiteY4-70" fmla="*/ 115724 h 2292439"/>
              <a:gd name="connsiteX0-71" fmla="*/ 27911 w 1318933"/>
              <a:gd name="connsiteY0-72" fmla="*/ 47624 h 2292439"/>
              <a:gd name="connsiteX1-73" fmla="*/ 1289806 w 1318933"/>
              <a:gd name="connsiteY1-74" fmla="*/ 0 h 2292439"/>
              <a:gd name="connsiteX2-75" fmla="*/ 1318933 w 1318933"/>
              <a:gd name="connsiteY2-76" fmla="*/ 2292439 h 2292439"/>
              <a:gd name="connsiteX3-77" fmla="*/ 0 w 1318933"/>
              <a:gd name="connsiteY3-78" fmla="*/ 2165951 h 2292439"/>
              <a:gd name="connsiteX4-79" fmla="*/ 27911 w 1318933"/>
              <a:gd name="connsiteY4-80" fmla="*/ 47624 h 2292439"/>
              <a:gd name="connsiteX0-81" fmla="*/ 24877 w 1318933"/>
              <a:gd name="connsiteY0-82" fmla="*/ 28817 h 2292439"/>
              <a:gd name="connsiteX1-83" fmla="*/ 1289806 w 1318933"/>
              <a:gd name="connsiteY1-84" fmla="*/ 0 h 2292439"/>
              <a:gd name="connsiteX2-85" fmla="*/ 1318933 w 1318933"/>
              <a:gd name="connsiteY2-86" fmla="*/ 2292439 h 2292439"/>
              <a:gd name="connsiteX3-87" fmla="*/ 0 w 1318933"/>
              <a:gd name="connsiteY3-88" fmla="*/ 2165951 h 2292439"/>
              <a:gd name="connsiteX4-89" fmla="*/ 24877 w 1318933"/>
              <a:gd name="connsiteY4-90" fmla="*/ 28817 h 2292439"/>
              <a:gd name="connsiteX0-91" fmla="*/ 0 w 1321208"/>
              <a:gd name="connsiteY0-92" fmla="*/ 0 h 2312307"/>
              <a:gd name="connsiteX1-93" fmla="*/ 1292081 w 1321208"/>
              <a:gd name="connsiteY1-94" fmla="*/ 19868 h 2312307"/>
              <a:gd name="connsiteX2-95" fmla="*/ 1321208 w 1321208"/>
              <a:gd name="connsiteY2-96" fmla="*/ 2312307 h 2312307"/>
              <a:gd name="connsiteX3-97" fmla="*/ 2275 w 1321208"/>
              <a:gd name="connsiteY3-98" fmla="*/ 2185819 h 2312307"/>
              <a:gd name="connsiteX4-99" fmla="*/ 0 w 1321208"/>
              <a:gd name="connsiteY4-100" fmla="*/ 0 h 23123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21208" h="2312307">
                <a:moveTo>
                  <a:pt x="0" y="0"/>
                </a:moveTo>
                <a:lnTo>
                  <a:pt x="1292081" y="19868"/>
                </a:lnTo>
                <a:lnTo>
                  <a:pt x="1321208" y="2312307"/>
                </a:lnTo>
                <a:lnTo>
                  <a:pt x="2275" y="2185819"/>
                </a:lnTo>
                <a:cubicBezTo>
                  <a:pt x="1517" y="1457213"/>
                  <a:pt x="758" y="728606"/>
                  <a:pt x="0" y="0"/>
                </a:cubicBez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scene3d>
            <a:camera prst="isometricOffAxis1Right"/>
            <a:lightRig rig="threePt" dir="t"/>
          </a:scene3d>
        </p:spPr>
        <p:txBody>
          <a:bodyPr/>
          <a:lstStyle>
            <a:lvl1pPr marL="0" indent="0" algn="ctr">
              <a:buNone/>
              <a:defRPr sz="900"/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42894" y="257246"/>
            <a:ext cx="8658451" cy="3742060"/>
          </a:xfrm>
          <a:custGeom>
            <a:avLst/>
            <a:gdLst>
              <a:gd name="connsiteX0" fmla="*/ 0 w 11544300"/>
              <a:gd name="connsiteY0" fmla="*/ 0 h 4988053"/>
              <a:gd name="connsiteX1" fmla="*/ 11544300 w 11544300"/>
              <a:gd name="connsiteY1" fmla="*/ 0 h 4988053"/>
              <a:gd name="connsiteX2" fmla="*/ 11544300 w 11544300"/>
              <a:gd name="connsiteY2" fmla="*/ 4988053 h 4988053"/>
              <a:gd name="connsiteX3" fmla="*/ 0 w 11544300"/>
              <a:gd name="connsiteY3" fmla="*/ 4988053 h 4988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4300" h="4988053">
                <a:moveTo>
                  <a:pt x="0" y="0"/>
                </a:moveTo>
                <a:lnTo>
                  <a:pt x="11544300" y="0"/>
                </a:lnTo>
                <a:lnTo>
                  <a:pt x="11544300" y="4988053"/>
                </a:lnTo>
                <a:lnTo>
                  <a:pt x="0" y="4988053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82579" y="2365301"/>
            <a:ext cx="1859362" cy="1880718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622486" y="2365301"/>
            <a:ext cx="1859362" cy="1880718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62393" y="2365301"/>
            <a:ext cx="1859362" cy="1880718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702302" y="2365301"/>
            <a:ext cx="1859362" cy="1880718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 uiExpand="1"/>
      <p:bldP spid="12" grpId="0" bldLvl="0" animBg="1"/>
      <p:bldP spid="13" grpId="0"/>
      <p:bldP spid="14" grpId="0" bldLvl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32" y="3306078"/>
            <a:ext cx="7772603" cy="1021835"/>
          </a:xfrm>
        </p:spPr>
        <p:txBody>
          <a:bodyPr anchor="t"/>
          <a:lstStyle>
            <a:lvl1pPr algn="l">
              <a:defRPr sz="397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32" y="2180629"/>
            <a:ext cx="7772603" cy="1125447"/>
          </a:xfrm>
        </p:spPr>
        <p:txBody>
          <a:bodyPr anchor="b"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12" y="1200478"/>
            <a:ext cx="4038705" cy="3395398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321" y="1200478"/>
            <a:ext cx="4038705" cy="3395398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2" y="1151649"/>
            <a:ext cx="4040293" cy="47995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575" b="1"/>
            </a:lvl4pPr>
            <a:lvl5pPr marL="1828800" indent="0">
              <a:buNone/>
              <a:defRPr sz="1575" b="1"/>
            </a:lvl5pPr>
            <a:lvl6pPr marL="2286000" indent="0">
              <a:buNone/>
              <a:defRPr sz="1575" b="1"/>
            </a:lvl6pPr>
            <a:lvl7pPr marL="2743200" indent="0">
              <a:buNone/>
              <a:defRPr sz="1575" b="1"/>
            </a:lvl7pPr>
            <a:lvl8pPr marL="3200400" indent="0">
              <a:buNone/>
              <a:defRPr sz="1575" b="1"/>
            </a:lvl8pPr>
            <a:lvl9pPr marL="3657600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12" y="1631601"/>
            <a:ext cx="4040293" cy="2964274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147" y="1151649"/>
            <a:ext cx="4041881" cy="47995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575" b="1"/>
            </a:lvl4pPr>
            <a:lvl5pPr marL="1828800" indent="0">
              <a:buNone/>
              <a:defRPr sz="1575" b="1"/>
            </a:lvl5pPr>
            <a:lvl6pPr marL="2286000" indent="0">
              <a:buNone/>
              <a:defRPr sz="1575" b="1"/>
            </a:lvl6pPr>
            <a:lvl7pPr marL="2743200" indent="0">
              <a:buNone/>
              <a:defRPr sz="1575" b="1"/>
            </a:lvl7pPr>
            <a:lvl8pPr marL="3200400" indent="0">
              <a:buNone/>
              <a:defRPr sz="1575" b="1"/>
            </a:lvl8pPr>
            <a:lvl9pPr marL="3657600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147" y="1631601"/>
            <a:ext cx="4041881" cy="2964274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4" y="204842"/>
            <a:ext cx="3008392" cy="871776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143" y="204844"/>
            <a:ext cx="5111883" cy="4391033"/>
          </a:xfrm>
        </p:spPr>
        <p:txBody>
          <a:bodyPr/>
          <a:lstStyle>
            <a:lvl1pPr>
              <a:defRPr sz="3225"/>
            </a:lvl1pPr>
            <a:lvl2pPr>
              <a:defRPr sz="2775"/>
            </a:lvl2pPr>
            <a:lvl3pPr>
              <a:defRPr sz="2400"/>
            </a:lvl3pPr>
            <a:lvl4pPr>
              <a:defRPr sz="2025"/>
            </a:lvl4pPr>
            <a:lvl5pPr>
              <a:defRPr sz="2025"/>
            </a:lvl5pPr>
            <a:lvl6pPr>
              <a:defRPr sz="2025"/>
            </a:lvl6pPr>
            <a:lvl7pPr>
              <a:defRPr sz="2025"/>
            </a:lvl7pPr>
            <a:lvl8pPr>
              <a:defRPr sz="2025"/>
            </a:lvl8pPr>
            <a:lvl9pPr>
              <a:defRPr sz="202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4" y="1076620"/>
            <a:ext cx="3008392" cy="3519257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975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335" y="3601432"/>
            <a:ext cx="5486543" cy="425170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335" y="459706"/>
            <a:ext cx="5486543" cy="3086942"/>
          </a:xfrm>
        </p:spPr>
        <p:txBody>
          <a:bodyPr/>
          <a:lstStyle>
            <a:lvl1pPr marL="0" indent="0">
              <a:buNone/>
              <a:defRPr sz="3225"/>
            </a:lvl1pPr>
            <a:lvl2pPr marL="457200" indent="0">
              <a:buNone/>
              <a:defRPr sz="2775"/>
            </a:lvl2pPr>
            <a:lvl3pPr marL="914400" indent="0">
              <a:buNone/>
              <a:defRPr sz="2400"/>
            </a:lvl3pPr>
            <a:lvl4pPr marL="1371600" indent="0">
              <a:buNone/>
              <a:defRPr sz="2025"/>
            </a:lvl4pPr>
            <a:lvl5pPr marL="1828800" indent="0">
              <a:buNone/>
              <a:defRPr sz="2025"/>
            </a:lvl5pPr>
            <a:lvl6pPr marL="2286000" indent="0">
              <a:buNone/>
              <a:defRPr sz="2025"/>
            </a:lvl6pPr>
            <a:lvl7pPr marL="2743200" indent="0">
              <a:buNone/>
              <a:defRPr sz="2025"/>
            </a:lvl7pPr>
            <a:lvl8pPr marL="3200400" indent="0">
              <a:buNone/>
              <a:defRPr sz="2025"/>
            </a:lvl8pPr>
            <a:lvl9pPr marL="3657600" indent="0">
              <a:buNone/>
              <a:defRPr sz="20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335" y="4026602"/>
            <a:ext cx="5486543" cy="603812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975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12" y="206035"/>
            <a:ext cx="8229815" cy="857484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2" y="1200478"/>
            <a:ext cx="8229815" cy="3395398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12" y="4768563"/>
            <a:ext cx="2133656" cy="273919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82" y="4768563"/>
            <a:ext cx="2895675" cy="273919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371" y="4768563"/>
            <a:ext cx="2133656" cy="273919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xStyles>
    <p:titleStyle>
      <a:lvl1pPr algn="ctr" defTabSz="913765" rtl="0" eaLnBrk="1" latinLnBrk="0" hangingPunct="1">
        <a:spcBef>
          <a:spcPct val="0"/>
        </a:spcBef>
        <a:buNone/>
        <a:defRPr sz="4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322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15000"/>
        </a:spcBef>
        <a:buFont typeface="Arial" panose="020B0604020202020204" pitchFamily="34" charset="0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–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»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jpeg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6027" y="316329"/>
            <a:ext cx="8512183" cy="4512246"/>
          </a:xfrm>
          <a:prstGeom prst="rect">
            <a:avLst/>
          </a:prstGeom>
          <a:solidFill>
            <a:srgbClr val="861F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图片占位符 4" descr="C:\Users\Administrator\Desktop\d0c8a786c9177f3ea521244d7dcf3bc79f3d565d.jpgd0c8a786c9177f3ea521244d7dcf3bc79f3d565d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/>
          <a:stretch>
            <a:fillRect/>
          </a:stretch>
        </p:blipFill>
        <p:spPr>
          <a:xfrm>
            <a:off x="4121235" y="1253133"/>
            <a:ext cx="4628150" cy="3054160"/>
          </a:xfrm>
        </p:spPr>
      </p:pic>
      <p:sp>
        <p:nvSpPr>
          <p:cNvPr id="8" name="Rectangle 7"/>
          <p:cNvSpPr/>
          <p:nvPr/>
        </p:nvSpPr>
        <p:spPr>
          <a:xfrm>
            <a:off x="2607945" y="441960"/>
            <a:ext cx="1887855" cy="126492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extBox 13"/>
          <p:cNvSpPr txBox="1"/>
          <p:nvPr/>
        </p:nvSpPr>
        <p:spPr>
          <a:xfrm>
            <a:off x="2748494" y="676468"/>
            <a:ext cx="1823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东莞</a:t>
            </a:r>
            <a:endParaRPr sz="36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872036" y="623624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/>
          <p:cNvSpPr/>
          <p:nvPr/>
        </p:nvSpPr>
        <p:spPr>
          <a:xfrm rot="6300000">
            <a:off x="2201541" y="324719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Isosceles Triangle 19"/>
          <p:cNvSpPr/>
          <p:nvPr/>
        </p:nvSpPr>
        <p:spPr>
          <a:xfrm rot="6300000">
            <a:off x="3121241" y="173441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1" name="Freeform 99"/>
          <p:cNvSpPr>
            <a:spLocks noEditPoints="1"/>
          </p:cNvSpPr>
          <p:nvPr/>
        </p:nvSpPr>
        <p:spPr bwMode="auto">
          <a:xfrm>
            <a:off x="672422" y="1920626"/>
            <a:ext cx="273374" cy="252696"/>
          </a:xfrm>
          <a:custGeom>
            <a:avLst/>
            <a:gdLst>
              <a:gd name="T0" fmla="*/ 200 w 200"/>
              <a:gd name="T1" fmla="*/ 0 h 184"/>
              <a:gd name="T2" fmla="*/ 0 w 200"/>
              <a:gd name="T3" fmla="*/ 74 h 184"/>
              <a:gd name="T4" fmla="*/ 64 w 200"/>
              <a:gd name="T5" fmla="*/ 123 h 184"/>
              <a:gd name="T6" fmla="*/ 64 w 200"/>
              <a:gd name="T7" fmla="*/ 154 h 184"/>
              <a:gd name="T8" fmla="*/ 65 w 200"/>
              <a:gd name="T9" fmla="*/ 156 h 184"/>
              <a:gd name="T10" fmla="*/ 65 w 200"/>
              <a:gd name="T11" fmla="*/ 157 h 184"/>
              <a:gd name="T12" fmla="*/ 69 w 200"/>
              <a:gd name="T13" fmla="*/ 159 h 184"/>
              <a:gd name="T14" fmla="*/ 71 w 200"/>
              <a:gd name="T15" fmla="*/ 158 h 184"/>
              <a:gd name="T16" fmla="*/ 93 w 200"/>
              <a:gd name="T17" fmla="*/ 144 h 184"/>
              <a:gd name="T18" fmla="*/ 147 w 200"/>
              <a:gd name="T19" fmla="*/ 184 h 184"/>
              <a:gd name="T20" fmla="*/ 200 w 200"/>
              <a:gd name="T21" fmla="*/ 0 h 184"/>
              <a:gd name="T22" fmla="*/ 178 w 200"/>
              <a:gd name="T23" fmla="*/ 17 h 184"/>
              <a:gd name="T24" fmla="*/ 70 w 200"/>
              <a:gd name="T25" fmla="*/ 117 h 184"/>
              <a:gd name="T26" fmla="*/ 17 w 200"/>
              <a:gd name="T27" fmla="*/ 77 h 184"/>
              <a:gd name="T28" fmla="*/ 178 w 200"/>
              <a:gd name="T29" fmla="*/ 17 h 184"/>
              <a:gd name="T30" fmla="*/ 72 w 200"/>
              <a:gd name="T31" fmla="*/ 148 h 184"/>
              <a:gd name="T32" fmla="*/ 72 w 200"/>
              <a:gd name="T33" fmla="*/ 129 h 184"/>
              <a:gd name="T34" fmla="*/ 87 w 200"/>
              <a:gd name="T35" fmla="*/ 139 h 184"/>
              <a:gd name="T36" fmla="*/ 72 w 200"/>
              <a:gd name="T37" fmla="*/ 148 h 184"/>
              <a:gd name="T38" fmla="*/ 77 w 200"/>
              <a:gd name="T39" fmla="*/ 122 h 184"/>
              <a:gd name="T40" fmla="*/ 186 w 200"/>
              <a:gd name="T41" fmla="*/ 21 h 184"/>
              <a:gd name="T42" fmla="*/ 142 w 200"/>
              <a:gd name="T43" fmla="*/ 171 h 184"/>
              <a:gd name="T44" fmla="*/ 77 w 200"/>
              <a:gd name="T45" fmla="*/ 12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0" h="184">
                <a:moveTo>
                  <a:pt x="200" y="0"/>
                </a:moveTo>
                <a:cubicBezTo>
                  <a:pt x="0" y="74"/>
                  <a:pt x="0" y="74"/>
                  <a:pt x="0" y="74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4" y="155"/>
                  <a:pt x="65" y="156"/>
                  <a:pt x="65" y="156"/>
                </a:cubicBezTo>
                <a:cubicBezTo>
                  <a:pt x="65" y="156"/>
                  <a:pt x="65" y="157"/>
                  <a:pt x="65" y="157"/>
                </a:cubicBezTo>
                <a:cubicBezTo>
                  <a:pt x="66" y="158"/>
                  <a:pt x="67" y="159"/>
                  <a:pt x="69" y="159"/>
                </a:cubicBezTo>
                <a:cubicBezTo>
                  <a:pt x="69" y="159"/>
                  <a:pt x="70" y="159"/>
                  <a:pt x="71" y="158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147" y="184"/>
                  <a:pt x="147" y="184"/>
                  <a:pt x="147" y="184"/>
                </a:cubicBezTo>
                <a:lnTo>
                  <a:pt x="200" y="0"/>
                </a:lnTo>
                <a:close/>
                <a:moveTo>
                  <a:pt x="178" y="17"/>
                </a:moveTo>
                <a:cubicBezTo>
                  <a:pt x="70" y="117"/>
                  <a:pt x="70" y="117"/>
                  <a:pt x="70" y="117"/>
                </a:cubicBezTo>
                <a:cubicBezTo>
                  <a:pt x="17" y="77"/>
                  <a:pt x="17" y="77"/>
                  <a:pt x="17" y="77"/>
                </a:cubicBezTo>
                <a:lnTo>
                  <a:pt x="178" y="17"/>
                </a:lnTo>
                <a:close/>
                <a:moveTo>
                  <a:pt x="72" y="148"/>
                </a:moveTo>
                <a:cubicBezTo>
                  <a:pt x="72" y="129"/>
                  <a:pt x="72" y="129"/>
                  <a:pt x="72" y="129"/>
                </a:cubicBezTo>
                <a:cubicBezTo>
                  <a:pt x="87" y="139"/>
                  <a:pt x="87" y="139"/>
                  <a:pt x="87" y="139"/>
                </a:cubicBezTo>
                <a:lnTo>
                  <a:pt x="72" y="148"/>
                </a:lnTo>
                <a:close/>
                <a:moveTo>
                  <a:pt x="77" y="122"/>
                </a:moveTo>
                <a:cubicBezTo>
                  <a:pt x="186" y="21"/>
                  <a:pt x="186" y="21"/>
                  <a:pt x="186" y="21"/>
                </a:cubicBezTo>
                <a:cubicBezTo>
                  <a:pt x="142" y="171"/>
                  <a:pt x="142" y="171"/>
                  <a:pt x="142" y="171"/>
                </a:cubicBezTo>
                <a:lnTo>
                  <a:pt x="77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70" tIns="34285" rIns="68570" bIns="34285" numCol="1" anchor="t" anchorCtr="0" compatLnSpc="1"/>
          <a:lstStyle/>
          <a:p>
            <a:endParaRPr lang="en-US" sz="1800"/>
          </a:p>
        </p:txBody>
      </p:sp>
      <p:sp>
        <p:nvSpPr>
          <p:cNvPr id="12" name="Isosceles Triangle 11"/>
          <p:cNvSpPr/>
          <p:nvPr/>
        </p:nvSpPr>
        <p:spPr>
          <a:xfrm rot="16200000">
            <a:off x="8063619" y="2537305"/>
            <a:ext cx="126709" cy="10923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0" tIns="34285" rIns="68570" bIns="34285" numCol="1" spcCol="0" rtlCol="0" fromWordArt="0" anchor="ctr" anchorCtr="0" forceAA="0" compatLnSpc="1"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7" name="Rectangle 16"/>
          <p:cNvSpPr/>
          <p:nvPr/>
        </p:nvSpPr>
        <p:spPr>
          <a:xfrm>
            <a:off x="316230" y="1920875"/>
            <a:ext cx="3724275" cy="2747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东莞，又称“莞城”，广东省地级市，全国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个不设区的地级市之一。位于广州东南、珠江口东岸，南邻深圳，国际花园城市，全国文明城市，全国篮球城市，广东重要的交通枢纽和外贸口岸东莞市辖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32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个镇（街道），其中包括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个街道；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28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个镇。。东莞有港澳同胞约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120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万人，海外华侨约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30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万人，是著名的华侨之乡，粤剧之乡、  有“音乐之城”   、“科技之城”、“博物馆之城”  、国家森林城市、国际花园城市 ，全国文明城市  ，全国篮球城市]  等美誉。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14" grpId="0"/>
      <p:bldP spid="17" grpId="0"/>
      <p:bldP spid="19" grpId="0" bldLvl="0" animBg="1"/>
      <p:bldP spid="20" grpId="0" bldLvl="0" animBg="1"/>
      <p:bldP spid="2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5278" l="1563" r="90000">
                        <a14:foregroundMark x1="28698" y1="94722" x2="5521" y2="91759"/>
                        <a14:foregroundMark x1="1771" y1="95278" x2="1563" y2="7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309056" y="2752869"/>
            <a:ext cx="4252270" cy="2391902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164465" y="466090"/>
            <a:ext cx="3669030" cy="383540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rgbClr val="861F2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Isosceles Triangle 15"/>
          <p:cNvSpPr/>
          <p:nvPr/>
        </p:nvSpPr>
        <p:spPr>
          <a:xfrm rot="19800000">
            <a:off x="3614765" y="972748"/>
            <a:ext cx="486098" cy="486096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Isosceles Triangle 16"/>
          <p:cNvSpPr/>
          <p:nvPr/>
        </p:nvSpPr>
        <p:spPr>
          <a:xfrm rot="19800000">
            <a:off x="3616537" y="3254951"/>
            <a:ext cx="183678" cy="183678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5" name="Rectangle 14"/>
          <p:cNvSpPr/>
          <p:nvPr/>
        </p:nvSpPr>
        <p:spPr>
          <a:xfrm>
            <a:off x="4189730" y="897255"/>
            <a:ext cx="4830445" cy="3079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2015年4月，在韩国首尔举行的ICLEI世界大会全球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200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余城代表聆听“东莞声音”。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2016年末全市户籍人口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200.94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万人。全年出生人口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2.76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万人，出生率为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13.92‰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；死亡人口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1.05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万人，死亡率为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5.28‰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；人口自然增长率为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8.64‰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。年末全市常住人口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826.14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万人，其中城镇常住人口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736.42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万人。人口城镇化率为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89.14%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2017年12月，被国家民委办公厅确定为第三批“少数民族流动人口服务管理示范城市”。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2018年12月，2018中国大陆最佳商业城市排名第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24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名，2018中国大陆最佳地级城市第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5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名，创新力最强的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30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个城市第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7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名。</a:t>
            </a:r>
            <a:endParaRPr lang="zh-CN" altLang="en-US"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36" name="TextBox 26"/>
          <p:cNvSpPr txBox="1"/>
          <p:nvPr/>
        </p:nvSpPr>
        <p:spPr>
          <a:xfrm>
            <a:off x="4189424" y="536223"/>
            <a:ext cx="149791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" panose="020F0502020204030203" pitchFamily="34" charset="0"/>
              </a:rPr>
              <a:t>年数据</a:t>
            </a:r>
            <a:endParaRPr lang="zh-CN" sz="20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" panose="020F0502020204030203" pitchFamily="34" charset="0"/>
            </a:endParaRPr>
          </a:p>
          <a:p>
            <a:endParaRPr lang="zh-CN" sz="20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" panose="020F0502020204030203" pitchFamily="34" charset="0"/>
            </a:endParaRPr>
          </a:p>
        </p:txBody>
      </p:sp>
      <p:pic>
        <p:nvPicPr>
          <p:cNvPr id="47" name="图片 46" descr="C:\Users\Administrator\Desktop\242dd42a2834349b07d50becc9ea15ce37d3be83.jpg242dd42a2834349b07d50becc9ea15ce37d3be83"/>
          <p:cNvPicPr>
            <a:picLocks noChangeAspect="1"/>
          </p:cNvPicPr>
          <p:nvPr/>
        </p:nvPicPr>
        <p:blipFill>
          <a:blip r:embed="rId4"/>
          <a:srcRect l="31336" t="1154" r="10433" b="1866"/>
          <a:stretch>
            <a:fillRect/>
          </a:stretch>
        </p:blipFill>
        <p:spPr>
          <a:xfrm>
            <a:off x="164465" y="665480"/>
            <a:ext cx="3620770" cy="3401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9" grpId="0" bldLvl="0" animBg="1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5278" l="1563" r="90000">
                        <a14:foregroundMark x1="28698" y1="94722" x2="5521" y2="91759"/>
                        <a14:foregroundMark x1="1771" y1="95278" x2="1563" y2="7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309056" y="2752869"/>
            <a:ext cx="4252270" cy="2391902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164590" y="465900"/>
            <a:ext cx="3668992" cy="429335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rgbClr val="861F2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Isosceles Triangle 15"/>
          <p:cNvSpPr/>
          <p:nvPr/>
        </p:nvSpPr>
        <p:spPr>
          <a:xfrm rot="19800000">
            <a:off x="3614765" y="467288"/>
            <a:ext cx="486098" cy="486096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Isosceles Triangle 16"/>
          <p:cNvSpPr/>
          <p:nvPr/>
        </p:nvSpPr>
        <p:spPr>
          <a:xfrm rot="19800000">
            <a:off x="3616537" y="3254951"/>
            <a:ext cx="183678" cy="183678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1" name="Rectangle 33"/>
          <p:cNvSpPr/>
          <p:nvPr/>
        </p:nvSpPr>
        <p:spPr>
          <a:xfrm>
            <a:off x="4456430" y="1042670"/>
            <a:ext cx="4587875" cy="3080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2017年东莞生产总值（GDP）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7582.12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亿元，比上年增长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8.1%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。分产业看，第一产业增加值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23.36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亿元，下降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0.3%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；第二产业增加值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3593.84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9.2%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；第三产业增加值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3964.65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7.2%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。三次产业比例为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0.3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：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47.4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：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52.3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。在第三产业中，交通运输、仓储和邮政业增长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2.2%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，批发和零售业增长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4.8%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，住宿和餐饮业增长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1.8%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，金融业增长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3.9%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，房地产业增长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2.0%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，其他服务业增长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12.4%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。人均地区生产总值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91329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元，增长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7.5%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，按平均汇率折算为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13527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美元。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42" name="TextBox 35"/>
          <p:cNvSpPr txBox="1"/>
          <p:nvPr/>
        </p:nvSpPr>
        <p:spPr>
          <a:xfrm>
            <a:off x="4456124" y="643635"/>
            <a:ext cx="149791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" panose="020F0502020204030203" pitchFamily="34" charset="0"/>
              </a:rPr>
              <a:t>经济</a:t>
            </a:r>
            <a:r>
              <a:rPr lang="zh-CN" sz="20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" panose="020F0502020204030203" pitchFamily="34" charset="0"/>
              </a:rPr>
              <a:t>状况</a:t>
            </a:r>
            <a:endParaRPr lang="zh-CN" altLang="zh-CN" sz="12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" panose="020F0502020204030203" pitchFamily="34" charset="0"/>
            </a:endParaRPr>
          </a:p>
        </p:txBody>
      </p:sp>
      <p:pic>
        <p:nvPicPr>
          <p:cNvPr id="48" name="图片 47" descr="C:\Users\Administrator\Desktop\图片1.png图片1"/>
          <p:cNvPicPr>
            <a:picLocks noChangeAspect="1"/>
          </p:cNvPicPr>
          <p:nvPr/>
        </p:nvPicPr>
        <p:blipFill>
          <a:blip r:embed="rId4"/>
          <a:srcRect l="3459" r="3591"/>
          <a:stretch>
            <a:fillRect/>
          </a:stretch>
        </p:blipFill>
        <p:spPr>
          <a:xfrm>
            <a:off x="164465" y="1140460"/>
            <a:ext cx="3677285" cy="2944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9" grpId="0" bldLvl="0" animBg="1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 descr="C:\Users\Administrator\Desktop\图片4.png图片4"/>
          <p:cNvPicPr>
            <a:picLocks noGrp="1" noChangeAspect="1"/>
          </p:cNvPicPr>
          <p:nvPr>
            <p:ph type="pic" sz="quarter" idx="12"/>
          </p:nvPr>
        </p:nvPicPr>
        <p:blipFill>
          <a:blip r:embed="rId1"/>
          <a:srcRect/>
          <a:stretch>
            <a:fillRect/>
          </a:stretch>
        </p:blipFill>
        <p:spPr>
          <a:xfrm>
            <a:off x="4560332" y="1704137"/>
            <a:ext cx="2151675" cy="1749725"/>
          </a:xfrm>
        </p:spPr>
      </p:pic>
      <p:sp>
        <p:nvSpPr>
          <p:cNvPr id="15" name="TextBox 14"/>
          <p:cNvSpPr txBox="1"/>
          <p:nvPr/>
        </p:nvSpPr>
        <p:spPr>
          <a:xfrm>
            <a:off x="2815004" y="529390"/>
            <a:ext cx="3514231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知名企业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343551" y="491916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84161" y="3854384"/>
            <a:ext cx="1794492" cy="436245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OPPO广东移动通信有限公司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pic>
        <p:nvPicPr>
          <p:cNvPr id="11" name="图片占位符 10" descr="C:\Users\Administrator\Desktop\图片5.png图片5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6781539" y="1687945"/>
            <a:ext cx="1599231" cy="1416829"/>
          </a:xfrm>
        </p:spPr>
      </p:pic>
      <p:pic>
        <p:nvPicPr>
          <p:cNvPr id="9" name="图片占位符 8" descr="C:\Users\Administrator\Desktop\图片3.png图片3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/>
          <a:stretch>
            <a:fillRect/>
          </a:stretch>
        </p:blipFill>
        <p:spPr>
          <a:xfrm>
            <a:off x="2622811" y="1865694"/>
            <a:ext cx="1859052" cy="1050120"/>
          </a:xfrm>
        </p:spPr>
      </p:pic>
      <p:pic>
        <p:nvPicPr>
          <p:cNvPr id="7" name="图片占位符 6" descr="C:\Users\Administrator\Desktop\图片2.png图片2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xfrm>
            <a:off x="583615" y="1408022"/>
            <a:ext cx="1858308" cy="1857832"/>
          </a:xfrm>
        </p:spPr>
      </p:pic>
      <p:sp>
        <p:nvSpPr>
          <p:cNvPr id="2" name="TextBox 24"/>
          <p:cNvSpPr txBox="1"/>
          <p:nvPr/>
        </p:nvSpPr>
        <p:spPr>
          <a:xfrm>
            <a:off x="2747267" y="3854384"/>
            <a:ext cx="1735437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广东唯美陶瓷有限公司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3" name="TextBox 24"/>
          <p:cNvSpPr txBox="1"/>
          <p:nvPr/>
        </p:nvSpPr>
        <p:spPr>
          <a:xfrm>
            <a:off x="4662248" y="3854384"/>
            <a:ext cx="1912124" cy="436245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广东步步高电子工业有限公司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6943650" y="3854524"/>
            <a:ext cx="1376464" cy="436245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东莞徐记食品有限公司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 descr="C:\Users\Administrator\Desktop\图片8.png图片8"/>
          <p:cNvPicPr>
            <a:picLocks noGrp="1" noChangeAspect="1"/>
          </p:cNvPicPr>
          <p:nvPr>
            <p:ph type="pic" sz="quarter" idx="12"/>
          </p:nvPr>
        </p:nvPicPr>
        <p:blipFill>
          <a:blip r:embed="rId1"/>
          <a:srcRect/>
          <a:stretch>
            <a:fillRect/>
          </a:stretch>
        </p:blipFill>
        <p:spPr>
          <a:xfrm>
            <a:off x="4866081" y="1438741"/>
            <a:ext cx="1614947" cy="1581134"/>
          </a:xfrm>
        </p:spPr>
      </p:pic>
      <p:sp>
        <p:nvSpPr>
          <p:cNvPr id="15" name="TextBox 14"/>
          <p:cNvSpPr txBox="1"/>
          <p:nvPr/>
        </p:nvSpPr>
        <p:spPr>
          <a:xfrm>
            <a:off x="2815004" y="529390"/>
            <a:ext cx="3514231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知名企业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343551" y="491916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84161" y="3854384"/>
            <a:ext cx="1924507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东莞市华美食品有限公司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pic>
        <p:nvPicPr>
          <p:cNvPr id="11" name="图片占位符 10" descr="C:\Users\Administrator\Desktop\图片9.png图片9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7098718" y="1447313"/>
            <a:ext cx="1596374" cy="1563989"/>
          </a:xfrm>
        </p:spPr>
      </p:pic>
      <p:pic>
        <p:nvPicPr>
          <p:cNvPr id="9" name="图片占位符 8" descr="C:\Users\Administrator\Desktop\图片7.png图片7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/>
          <a:stretch>
            <a:fillRect/>
          </a:stretch>
        </p:blipFill>
        <p:spPr>
          <a:xfrm>
            <a:off x="2622811" y="1913319"/>
            <a:ext cx="1859052" cy="631977"/>
          </a:xfrm>
        </p:spPr>
      </p:pic>
      <p:pic>
        <p:nvPicPr>
          <p:cNvPr id="7" name="图片占位符 6" descr="C:\Users\Administrator\Desktop\图片6.png图片6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xfrm>
            <a:off x="710058" y="1474935"/>
            <a:ext cx="1605422" cy="1508745"/>
          </a:xfrm>
        </p:spPr>
      </p:pic>
      <p:sp>
        <p:nvSpPr>
          <p:cNvPr id="2" name="TextBox 24"/>
          <p:cNvSpPr txBox="1"/>
          <p:nvPr/>
        </p:nvSpPr>
        <p:spPr>
          <a:xfrm>
            <a:off x="2747267" y="3854384"/>
            <a:ext cx="1735437" cy="436245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广东小猪班纳服饰股份有限公司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3" name="TextBox 24"/>
          <p:cNvSpPr txBox="1"/>
          <p:nvPr/>
        </p:nvSpPr>
        <p:spPr>
          <a:xfrm>
            <a:off x="4662248" y="3854384"/>
            <a:ext cx="2194061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远梦家居用品股份有限公司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7151582" y="3854384"/>
            <a:ext cx="1657333" cy="436245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玖龙纸业（控股）有限公司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815004" y="529390"/>
            <a:ext cx="3514231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著名品牌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343551" y="491916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占位符 10" descr="C:\Users\Administrator\Desktop\图片10.png图片10"/>
          <p:cNvPicPr>
            <a:picLocks noGrp="1" noChangeAspect="1"/>
          </p:cNvPicPr>
          <p:nvPr>
            <p:ph type="pic" sz="quarter" idx="13"/>
          </p:nvPr>
        </p:nvPicPr>
        <p:blipFill>
          <a:blip r:embed="rId1"/>
          <a:srcRect l="1761" t="9918" r="3559"/>
          <a:stretch>
            <a:fillRect/>
          </a:stretch>
        </p:blipFill>
        <p:spPr>
          <a:xfrm>
            <a:off x="841334" y="1149788"/>
            <a:ext cx="7322269" cy="3857585"/>
          </a:xfr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 descr="C:\Users\Administrator\Desktop\2t.jpg2t"/>
          <p:cNvPicPr>
            <a:picLocks noGrp="1" noChangeAspect="1"/>
          </p:cNvPicPr>
          <p:nvPr>
            <p:ph type="pic" sz="quarter" idx="11"/>
          </p:nvPr>
        </p:nvPicPr>
        <p:blipFill>
          <a:blip r:embed="rId1"/>
          <a:srcRect/>
          <a:stretch>
            <a:fillRect/>
          </a:stretch>
        </p:blipFill>
        <p:spPr>
          <a:xfrm>
            <a:off x="4433175" y="241589"/>
            <a:ext cx="3759955" cy="2734599"/>
          </a:xfrm>
        </p:spPr>
      </p:pic>
      <p:sp>
        <p:nvSpPr>
          <p:cNvPr id="9" name="Rectangle 8"/>
          <p:cNvSpPr/>
          <p:nvPr/>
        </p:nvSpPr>
        <p:spPr>
          <a:xfrm>
            <a:off x="562652" y="241789"/>
            <a:ext cx="3311032" cy="2366514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844096" y="790958"/>
            <a:ext cx="2239837" cy="65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05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  <a:sym typeface="+mn-ea"/>
              </a:rPr>
              <a:t>商业圈</a:t>
            </a:r>
            <a:endParaRPr lang="zh-CN" altLang="en-US" sz="4050" dirty="0">
              <a:solidFill>
                <a:schemeClr val="bg1"/>
              </a:solidFill>
              <a:latin typeface="造字工房朗宋（非商用）常规体" pitchFamily="2" charset="-122"/>
              <a:ea typeface="造字工房朗宋（非商用）常规体" pitchFamily="2" charset="-122"/>
              <a:cs typeface="Lato Heavy" panose="020F0502020204030203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967639" y="599718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844096" y="1402465"/>
            <a:ext cx="2239837" cy="42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id-ID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东莞四大商圈</a:t>
            </a:r>
            <a:endParaRPr lang="zh-CN" altLang="id-ID" sz="18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  <p:sp>
        <p:nvSpPr>
          <p:cNvPr id="25" name="Isosceles Triangle 24"/>
          <p:cNvSpPr/>
          <p:nvPr/>
        </p:nvSpPr>
        <p:spPr>
          <a:xfrm rot="9900000">
            <a:off x="3663201" y="1663060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018869" y="1193267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/>
          <p:cNvSpPr/>
          <p:nvPr/>
        </p:nvSpPr>
        <p:spPr>
          <a:xfrm>
            <a:off x="562730" y="2967844"/>
            <a:ext cx="7910908" cy="20821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      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莞城商圈</a:t>
            </a:r>
            <a:r>
              <a:rPr lang="en-US" alt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: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    东莞历史最老的商圈，以人民公园为中心，包含西城楼、地王广场等片区，深受本地人喜爱。业态丰富杂糅、以服装批发零售等中低端商业居多。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       东城商圈</a:t>
            </a:r>
            <a:r>
              <a:rPr lang="zh-CN" alt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：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以世博广场为中心，涵盖了东纵路、东城路、东城南路、东城西路、东城中路和东城东路“三纵三横”之间的广大范围。拥有东莞数量最多的富人阶层，消费能力强。商圈配套发展最为成熟，大型购物中心、情景商业街并存，整体业态以中高端为主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       南城商圈</a:t>
            </a:r>
            <a:r>
              <a:rPr lang="zh-CN" alt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：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以东莞国际会展中心为中心，包含第一国际、鸿福路、西平等多个片区。商圈内包含了中央商务区、中央居住区和总部基地等多项政府规划片区，依托大量办公写字楼和新建住宅区，受政策恩惠近年来发展迅猛。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        万江商圈</a:t>
            </a:r>
            <a:r>
              <a:rPr lang="zh-CN" alt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：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以华南MALL为中心，辐射从万道立交桥起经万江路至莞穗路一段，近年来不断摸索，商业氛围逐渐浓厚，正逐渐向集旅游、休闲、购物为一体的商圈发展。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5" grpId="0"/>
      <p:bldP spid="25" grpId="0" bldLvl="0" animBg="1"/>
      <p:bldP spid="26" grpId="0" bldLvl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 descr="C:\Users\Administrator\Desktop\图片14.png图片14"/>
          <p:cNvPicPr>
            <a:picLocks noGrp="1" noChangeAspect="1"/>
          </p:cNvPicPr>
          <p:nvPr>
            <p:ph type="pic" sz="quarter" idx="13"/>
          </p:nvPr>
        </p:nvPicPr>
        <p:blipFill>
          <a:blip r:embed="rId1"/>
          <a:srcRect/>
          <a:stretch>
            <a:fillRect/>
          </a:stretch>
        </p:blipFill>
        <p:spPr>
          <a:xfrm>
            <a:off x="6759156" y="954528"/>
            <a:ext cx="1902599" cy="1268241"/>
          </a:xfrm>
        </p:spPr>
      </p:pic>
      <p:pic>
        <p:nvPicPr>
          <p:cNvPr id="18" name="图片占位符 17" descr="C:\Users\Administrator\Desktop\图片13.png图片13"/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/>
          <a:stretch>
            <a:fillRect/>
          </a:stretch>
        </p:blipFill>
        <p:spPr>
          <a:xfrm>
            <a:off x="4685108" y="954528"/>
            <a:ext cx="1914029" cy="1268241"/>
          </a:xfrm>
        </p:spPr>
      </p:pic>
      <p:pic>
        <p:nvPicPr>
          <p:cNvPr id="13" name="图片占位符 12" descr="C:\Users\Administrator\Desktop\图片12.png图片12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/>
          <a:stretch>
            <a:fillRect/>
          </a:stretch>
        </p:blipFill>
        <p:spPr>
          <a:xfrm>
            <a:off x="2542958" y="954528"/>
            <a:ext cx="1982132" cy="1268241"/>
          </a:xfrm>
        </p:spPr>
      </p:pic>
      <p:pic>
        <p:nvPicPr>
          <p:cNvPr id="7" name="图片占位符 6" descr="C:\Users\Administrator\Desktop\图片11.png图片11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xfrm>
            <a:off x="406522" y="954528"/>
            <a:ext cx="1976417" cy="1259668"/>
          </a:xfrm>
        </p:spPr>
      </p:pic>
      <p:sp>
        <p:nvSpPr>
          <p:cNvPr id="4" name="TextBox 3"/>
          <p:cNvSpPr txBox="1"/>
          <p:nvPr/>
        </p:nvSpPr>
        <p:spPr>
          <a:xfrm>
            <a:off x="2952725" y="260380"/>
            <a:ext cx="33464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景 区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方正兰亭粗黑_GBK" panose="02000000000000000000" charset="-122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397367" y="222837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45597" y="2342306"/>
            <a:ext cx="149779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东莞松山湖景区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785366" y="2342306"/>
            <a:ext cx="149779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鸦片战争博物馆</a:t>
            </a:r>
            <a:endParaRPr lang="en-US" sz="1350" b="1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79405" y="2342306"/>
            <a:ext cx="1725436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东莞观音山森林公园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33926" y="2342306"/>
            <a:ext cx="1887836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东莞科技馆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pic>
        <p:nvPicPr>
          <p:cNvPr id="2" name="图片占位符 12" descr="C:\Users\Administrator\Desktop\图片16.png图片16"/>
          <p:cNvPicPr>
            <a:picLocks noGrp="1"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686775" y="3001429"/>
            <a:ext cx="1981656" cy="1268241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pic>
        <p:nvPicPr>
          <p:cNvPr id="3" name="图片占位符 6" descr="C:\Users\Administrator\Desktop\图片15.png图片15"/>
          <p:cNvPicPr>
            <a:picLocks noGrp="1"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586772" y="3001429"/>
            <a:ext cx="1737818" cy="1259668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sp>
        <p:nvSpPr>
          <p:cNvPr id="5" name="TextBox 33"/>
          <p:cNvSpPr txBox="1"/>
          <p:nvPr/>
        </p:nvSpPr>
        <p:spPr>
          <a:xfrm>
            <a:off x="2789176" y="4389207"/>
            <a:ext cx="149779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东莞松山湖景区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8" name="TextBox 36"/>
          <p:cNvSpPr txBox="1"/>
          <p:nvPr/>
        </p:nvSpPr>
        <p:spPr>
          <a:xfrm>
            <a:off x="4928946" y="4389207"/>
            <a:ext cx="149779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鸦片战争博物馆</a:t>
            </a:r>
            <a:endParaRPr lang="en-US" sz="1350" b="1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4" grpId="0"/>
      <p:bldP spid="37" grpId="0"/>
      <p:bldP spid="40" grpId="0"/>
      <p:bldP spid="43" grpId="0"/>
      <p:bldP spid="5" grpId="0"/>
      <p:bldP spid="8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1316</Words>
  <Application>WPS 演示</Application>
  <PresentationFormat>自定义</PresentationFormat>
  <Paragraphs>61</Paragraphs>
  <Slides>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Wingdings</vt:lpstr>
      <vt:lpstr>方正兰亭粗黑_GBK</vt:lpstr>
      <vt:lpstr>方正兰亭黑_GBK</vt:lpstr>
      <vt:lpstr>Lato Heavy</vt:lpstr>
      <vt:lpstr>Lato</vt:lpstr>
      <vt:lpstr>Segoe UI</vt:lpstr>
      <vt:lpstr>造字工房朗宋（非商用）常规体</vt:lpstr>
      <vt:lpstr>方正悠黑_508R</vt:lpstr>
      <vt:lpstr>Consolas</vt:lpstr>
      <vt:lpstr>Century Gothic</vt:lpstr>
      <vt:lpstr>MS Gothic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力</cp:lastModifiedBy>
  <cp:revision>37</cp:revision>
  <dcterms:created xsi:type="dcterms:W3CDTF">2018-12-14T02:09:00Z</dcterms:created>
  <dcterms:modified xsi:type="dcterms:W3CDTF">2018-12-17T19:02:11Z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